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5.xml" ContentType="application/vnd.openxmlformats-officedocument.presentationml.tags+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6.xml" ContentType="application/vnd.openxmlformats-officedocument.presentationml.tags+xml"/>
  <Override PartName="/ppt/notesSlides/notesSlide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ags/tag7.xml" ContentType="application/vnd.openxmlformats-officedocument.presentationml.tags+xml"/>
  <Override PartName="/ppt/notesSlides/notesSlide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tags/tag8.xml" ContentType="application/vnd.openxmlformats-officedocument.presentationml.tags+xml"/>
  <Override PartName="/ppt/notesSlides/notesSlide7.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tags/tag9.xml" ContentType="application/vnd.openxmlformats-officedocument.presentationml.tags+xml"/>
  <Override PartName="/ppt/notesSlides/notesSlide8.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13.xml" ContentType="application/vnd.openxmlformats-officedocument.presentationml.notesSlide+xml"/>
  <Override PartName="/ppt/tags/tag11.xml" ContentType="application/vnd.openxmlformats-officedocument.presentationml.tags+xml"/>
  <Override PartName="/ppt/notesSlides/notesSlide14.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tags/tag12.xml" ContentType="application/vnd.openxmlformats-officedocument.presentationml.tags+xml"/>
  <Override PartName="/ppt/notesSlides/notesSlide15.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tags/tag13.xml" ContentType="application/vnd.openxmlformats-officedocument.presentationml.tags+xml"/>
  <Override PartName="/ppt/notesSlides/notesSlide16.xml" ContentType="application/vnd.openxmlformats-officedocument.presentationml.notesSlide+xml"/>
  <Override PartName="/ppt/tags/tag14.xml" ContentType="application/vnd.openxmlformats-officedocument.presentationml.tags+xml"/>
  <Override PartName="/ppt/notesSlides/notesSlide17.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tags/tag15.xml" ContentType="application/vnd.openxmlformats-officedocument.presentationml.tags+xml"/>
  <Override PartName="/ppt/notesSlides/notesSlide18.xml" ContentType="application/vnd.openxmlformats-officedocument.presentationml.notesSlide+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tags/tag16.xml" ContentType="application/vnd.openxmlformats-officedocument.presentationml.tags+xml"/>
  <Override PartName="/ppt/notesSlides/notesSlide19.xml" ContentType="application/vnd.openxmlformats-officedocument.presentationml.notesSlide+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tags/tag17.xml" ContentType="application/vnd.openxmlformats-officedocument.presentationml.tags+xml"/>
  <Override PartName="/ppt/notesSlides/notesSlide20.xml" ContentType="application/vnd.openxmlformats-officedocument.presentationml.notesSlide+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notesSlides/notesSlide21.xml" ContentType="application/vnd.openxmlformats-officedocument.presentationml.notesSlide+xml"/>
  <Override PartName="/ppt/tags/tag18.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19.xml" ContentType="application/vnd.openxmlformats-officedocument.presentationml.tags+xml"/>
  <Override PartName="/ppt/notesSlides/notesSlide26.xml" ContentType="application/vnd.openxmlformats-officedocument.presentationml.notesSlide+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tags/tag20.xml" ContentType="application/vnd.openxmlformats-officedocument.presentationml.tags+xml"/>
  <Override PartName="/ppt/notesSlides/notesSlide27.xml" ContentType="application/vnd.openxmlformats-officedocument.presentationml.notesSlide+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tags/tag21.xml" ContentType="application/vnd.openxmlformats-officedocument.presentationml.tags+xml"/>
  <Override PartName="/ppt/notesSlides/notesSlide28.xml" ContentType="application/vnd.openxmlformats-officedocument.presentationml.notesSlide+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notesSlides/notesSlide29.xml" ContentType="application/vnd.openxmlformats-officedocument.presentationml.notesSlide+xml"/>
  <Override PartName="/ppt/webextensions/webextension2.xml" ContentType="application/vnd.ms-office.webextension+xml"/>
  <Override PartName="/ppt/tags/tag22.xml" ContentType="application/vnd.openxmlformats-officedocument.presentationml.tags+xml"/>
  <Override PartName="/ppt/notesSlides/notesSlide30.xml" ContentType="application/vnd.openxmlformats-officedocument.presentationml.notesSlide+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725" r:id="rId1"/>
    <p:sldMasterId id="2147483660" r:id="rId2"/>
    <p:sldMasterId id="2147483782" r:id="rId3"/>
  </p:sldMasterIdLst>
  <p:notesMasterIdLst>
    <p:notesMasterId r:id="rId36"/>
  </p:notesMasterIdLst>
  <p:handoutMasterIdLst>
    <p:handoutMasterId r:id="rId37"/>
  </p:handoutMasterIdLst>
  <p:sldIdLst>
    <p:sldId id="695" r:id="rId4"/>
    <p:sldId id="672" r:id="rId5"/>
    <p:sldId id="729" r:id="rId6"/>
    <p:sldId id="730" r:id="rId7"/>
    <p:sldId id="733" r:id="rId8"/>
    <p:sldId id="731" r:id="rId9"/>
    <p:sldId id="732" r:id="rId10"/>
    <p:sldId id="756" r:id="rId11"/>
    <p:sldId id="757" r:id="rId12"/>
    <p:sldId id="736" r:id="rId13"/>
    <p:sldId id="758" r:id="rId14"/>
    <p:sldId id="748" r:id="rId15"/>
    <p:sldId id="759" r:id="rId16"/>
    <p:sldId id="761" r:id="rId17"/>
    <p:sldId id="738" r:id="rId18"/>
    <p:sldId id="741" r:id="rId19"/>
    <p:sldId id="754" r:id="rId20"/>
    <p:sldId id="742" r:id="rId21"/>
    <p:sldId id="751" r:id="rId22"/>
    <p:sldId id="743" r:id="rId23"/>
    <p:sldId id="760" r:id="rId24"/>
    <p:sldId id="762" r:id="rId25"/>
    <p:sldId id="763" r:id="rId26"/>
    <p:sldId id="753" r:id="rId27"/>
    <p:sldId id="673" r:id="rId28"/>
    <p:sldId id="755" r:id="rId29"/>
    <p:sldId id="745" r:id="rId30"/>
    <p:sldId id="740" r:id="rId31"/>
    <p:sldId id="256" r:id="rId32"/>
    <p:sldId id="734" r:id="rId33"/>
    <p:sldId id="693" r:id="rId34"/>
    <p:sldId id="694" r:id="rId35"/>
  </p:sldIdLst>
  <p:sldSz cx="12192000" cy="6858000"/>
  <p:notesSz cx="7099300" cy="10234613"/>
  <p:custDataLst>
    <p:tags r:id="rId38"/>
  </p:custDataLst>
  <p:defaultTex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p:defaultTextStyle>
  <p:extLst>
    <p:ext uri="{EFAFB233-063F-42B5-8137-9DF3F51BA10A}">
      <p15:sldGuideLst xmlns:p15="http://schemas.microsoft.com/office/powerpoint/2012/main">
        <p15:guide id="2" orient="horz" pos="618" userDrawn="1">
          <p15:clr>
            <a:srgbClr val="A4A3A4"/>
          </p15:clr>
        </p15:guide>
        <p15:guide id="3" orient="horz" pos="4042" userDrawn="1">
          <p15:clr>
            <a:srgbClr val="A4A3A4"/>
          </p15:clr>
        </p15:guide>
        <p15:guide id="4" pos="7499" userDrawn="1">
          <p15:clr>
            <a:srgbClr val="A4A3A4"/>
          </p15:clr>
        </p15:guide>
        <p15:guide id="5" pos="211" userDrawn="1">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or" initials="A" lastIdx="0"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043"/>
    <a:srgbClr val="001227"/>
    <a:srgbClr val="41BEFF"/>
    <a:srgbClr val="C5DCF3"/>
    <a:srgbClr val="FF8000"/>
    <a:srgbClr val="FA7D00"/>
    <a:srgbClr val="D66B00"/>
    <a:srgbClr val="0065BD"/>
    <a:srgbClr val="91AC6B"/>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58FCB8-1969-43B9-BB9C-CA2C54090BA9}" v="674" dt="2023-06-28T11:31:10.884"/>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Keine Formatvorlage, Tabellengitternetz">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14" autoAdjust="0"/>
    <p:restoredTop sz="78089" autoAdjust="0"/>
  </p:normalViewPr>
  <p:slideViewPr>
    <p:cSldViewPr>
      <p:cViewPr varScale="1">
        <p:scale>
          <a:sx n="110" d="100"/>
          <a:sy n="110" d="100"/>
        </p:scale>
        <p:origin x="192" y="360"/>
      </p:cViewPr>
      <p:guideLst>
        <p:guide orient="horz" pos="618"/>
        <p:guide orient="horz" pos="4042"/>
        <p:guide pos="7499"/>
        <p:guide pos="211"/>
      </p:guideLst>
    </p:cSldViewPr>
  </p:slideViewPr>
  <p:outlineViewPr>
    <p:cViewPr>
      <p:scale>
        <a:sx n="33" d="100"/>
        <a:sy n="33" d="100"/>
      </p:scale>
      <p:origin x="0" y="0"/>
    </p:cViewPr>
  </p:outlineViewPr>
  <p:notesTextViewPr>
    <p:cViewPr>
      <p:scale>
        <a:sx n="100" d="100"/>
        <a:sy n="100" d="100"/>
      </p:scale>
      <p:origin x="0" y="-6536"/>
    </p:cViewPr>
  </p:notesTextViewPr>
  <p:sorterViewPr>
    <p:cViewPr>
      <p:scale>
        <a:sx n="66" d="100"/>
        <a:sy n="66" d="100"/>
      </p:scale>
      <p:origin x="0" y="0"/>
    </p:cViewPr>
  </p:sorterViewPr>
  <p:notesViewPr>
    <p:cSldViewPr>
      <p:cViewPr varScale="1">
        <p:scale>
          <a:sx n="62" d="100"/>
          <a:sy n="62" d="100"/>
        </p:scale>
        <p:origin x="3186" y="96"/>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commentAuthors" Target="commentAuthors.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handoutMaster" Target="handoutMasters/handoutMaster1.xml"/><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microsoft.com/office/2015/10/relationships/revisionInfo" Target="revisionInfo.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bleStyles" Target="tableStyle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ags" Target="tags/tag1.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E41D74-6DDD-BE4C-A2B3-76F26153129F}" type="doc">
      <dgm:prSet loTypeId="urn:microsoft.com/office/officeart/2005/8/layout/default" loCatId="process" qsTypeId="urn:microsoft.com/office/officeart/2005/8/quickstyle/simple2" qsCatId="simple" csTypeId="urn:microsoft.com/office/officeart/2005/8/colors/accent0_3" csCatId="mainScheme" phldr="1"/>
      <dgm:spPr/>
      <dgm:t>
        <a:bodyPr/>
        <a:lstStyle/>
        <a:p>
          <a:endParaRPr lang="en-GB"/>
        </a:p>
      </dgm:t>
    </dgm:pt>
    <dgm:pt modelId="{C0BB844E-6F9C-BD48-819F-B498458DE2D8}">
      <dgm:prSet custT="1"/>
      <dgm:spPr/>
      <dgm:t>
        <a:bodyPr/>
        <a:lstStyle/>
        <a:p>
          <a:r>
            <a:rPr lang="en-US" sz="2000" dirty="0">
              <a:solidFill>
                <a:schemeClr val="bg1"/>
              </a:solidFill>
              <a:latin typeface="Book Antiqua" panose="02040602050305030304" pitchFamily="18" charset="0"/>
            </a:rPr>
            <a:t>Popularity of LLMs</a:t>
          </a:r>
          <a:endParaRPr lang="en-IN" sz="2000" dirty="0">
            <a:solidFill>
              <a:schemeClr val="bg1"/>
            </a:solidFill>
            <a:latin typeface="Book Antiqua" panose="02040602050305030304" pitchFamily="18" charset="0"/>
          </a:endParaRPr>
        </a:p>
      </dgm:t>
    </dgm:pt>
    <dgm:pt modelId="{230282C4-D531-E148-84B3-369D9FB27304}" type="parTrans" cxnId="{8FFE567F-8A2F-F74B-8873-06B25DF0C462}">
      <dgm:prSet/>
      <dgm:spPr/>
      <dgm:t>
        <a:bodyPr/>
        <a:lstStyle/>
        <a:p>
          <a:endParaRPr lang="en-GB">
            <a:solidFill>
              <a:schemeClr val="bg1"/>
            </a:solidFill>
          </a:endParaRPr>
        </a:p>
      </dgm:t>
    </dgm:pt>
    <dgm:pt modelId="{969A2D84-9746-E640-A68F-5EC33709DA05}" type="sibTrans" cxnId="{8FFE567F-8A2F-F74B-8873-06B25DF0C462}">
      <dgm:prSet/>
      <dgm:spPr/>
      <dgm:t>
        <a:bodyPr/>
        <a:lstStyle/>
        <a:p>
          <a:endParaRPr lang="en-GB">
            <a:solidFill>
              <a:schemeClr val="bg1"/>
            </a:solidFill>
          </a:endParaRPr>
        </a:p>
      </dgm:t>
    </dgm:pt>
    <dgm:pt modelId="{6F4DC4EF-7756-B348-8BCA-A7F4B585A2A0}">
      <dgm:prSet custT="1"/>
      <dgm:spPr/>
      <dgm:t>
        <a:bodyPr/>
        <a:lstStyle/>
        <a:p>
          <a:r>
            <a:rPr lang="en-IN" sz="2000" dirty="0">
              <a:solidFill>
                <a:schemeClr val="bg1"/>
              </a:solidFill>
              <a:latin typeface="Book Antiqua" panose="02040602050305030304" pitchFamily="18" charset="0"/>
            </a:rPr>
            <a:t>Great at solving generic tasks</a:t>
          </a:r>
        </a:p>
      </dgm:t>
    </dgm:pt>
    <dgm:pt modelId="{D5BBBE91-54A3-D64E-80C2-85379489C7AC}" type="parTrans" cxnId="{E381A326-5F0A-DB41-966D-6CC1506EE5B3}">
      <dgm:prSet/>
      <dgm:spPr/>
      <dgm:t>
        <a:bodyPr/>
        <a:lstStyle/>
        <a:p>
          <a:endParaRPr lang="en-GB">
            <a:solidFill>
              <a:schemeClr val="bg1"/>
            </a:solidFill>
          </a:endParaRPr>
        </a:p>
      </dgm:t>
    </dgm:pt>
    <dgm:pt modelId="{9D6059D6-977D-2B44-B878-5A6A0E6C31E4}" type="sibTrans" cxnId="{E381A326-5F0A-DB41-966D-6CC1506EE5B3}">
      <dgm:prSet/>
      <dgm:spPr/>
      <dgm:t>
        <a:bodyPr/>
        <a:lstStyle/>
        <a:p>
          <a:endParaRPr lang="en-GB">
            <a:solidFill>
              <a:schemeClr val="bg1"/>
            </a:solidFill>
          </a:endParaRPr>
        </a:p>
      </dgm:t>
    </dgm:pt>
    <dgm:pt modelId="{1D5B3F6C-618C-6944-8FC9-97E6F4828D89}">
      <dgm:prSet custT="1"/>
      <dgm:spPr/>
      <dgm:t>
        <a:bodyPr/>
        <a:lstStyle/>
        <a:p>
          <a:r>
            <a:rPr lang="en-US" sz="2000" dirty="0">
              <a:solidFill>
                <a:schemeClr val="bg1"/>
              </a:solidFill>
              <a:latin typeface="Book Antiqua" panose="02040602050305030304" pitchFamily="18" charset="0"/>
            </a:rPr>
            <a:t>Growth of large corpus and hardware capacities</a:t>
          </a:r>
          <a:endParaRPr lang="en-IN" sz="2000" dirty="0">
            <a:solidFill>
              <a:schemeClr val="bg1"/>
            </a:solidFill>
            <a:latin typeface="Book Antiqua" panose="02040602050305030304" pitchFamily="18" charset="0"/>
          </a:endParaRPr>
        </a:p>
      </dgm:t>
    </dgm:pt>
    <dgm:pt modelId="{65D01FE3-7CF0-0447-9D5C-179D2D83AB93}" type="parTrans" cxnId="{15255223-E9A6-D847-9E51-B5F757EFD676}">
      <dgm:prSet/>
      <dgm:spPr/>
      <dgm:t>
        <a:bodyPr/>
        <a:lstStyle/>
        <a:p>
          <a:endParaRPr lang="en-GB">
            <a:solidFill>
              <a:schemeClr val="bg1"/>
            </a:solidFill>
          </a:endParaRPr>
        </a:p>
      </dgm:t>
    </dgm:pt>
    <dgm:pt modelId="{6B3ECF70-7428-5E44-9287-01E0511502CB}" type="sibTrans" cxnId="{15255223-E9A6-D847-9E51-B5F757EFD676}">
      <dgm:prSet/>
      <dgm:spPr/>
      <dgm:t>
        <a:bodyPr/>
        <a:lstStyle/>
        <a:p>
          <a:endParaRPr lang="en-GB">
            <a:solidFill>
              <a:schemeClr val="bg1"/>
            </a:solidFill>
          </a:endParaRPr>
        </a:p>
      </dgm:t>
    </dgm:pt>
    <dgm:pt modelId="{20244A44-D042-994F-A57D-127414F08806}">
      <dgm:prSet custT="1"/>
      <dgm:spPr/>
      <dgm:t>
        <a:bodyPr/>
        <a:lstStyle/>
        <a:p>
          <a:r>
            <a:rPr lang="en-IN" sz="2000" dirty="0">
              <a:solidFill>
                <a:schemeClr val="bg1"/>
              </a:solidFill>
              <a:latin typeface="Book Antiqua" panose="02040602050305030304" pitchFamily="18" charset="0"/>
            </a:rPr>
            <a:t>Many applications</a:t>
          </a:r>
        </a:p>
      </dgm:t>
    </dgm:pt>
    <dgm:pt modelId="{AE5EAECF-D999-F546-A00E-4EC263C9F77E}" type="parTrans" cxnId="{3191F6B4-8DA4-604C-AF3F-81FD93BA93D3}">
      <dgm:prSet/>
      <dgm:spPr/>
      <dgm:t>
        <a:bodyPr/>
        <a:lstStyle/>
        <a:p>
          <a:endParaRPr lang="en-GB">
            <a:solidFill>
              <a:schemeClr val="bg1"/>
            </a:solidFill>
          </a:endParaRPr>
        </a:p>
      </dgm:t>
    </dgm:pt>
    <dgm:pt modelId="{53E80FBF-F11D-BD41-A973-D4200DCBD4AD}" type="sibTrans" cxnId="{3191F6B4-8DA4-604C-AF3F-81FD93BA93D3}">
      <dgm:prSet/>
      <dgm:spPr/>
      <dgm:t>
        <a:bodyPr/>
        <a:lstStyle/>
        <a:p>
          <a:endParaRPr lang="en-GB">
            <a:solidFill>
              <a:schemeClr val="bg1"/>
            </a:solidFill>
          </a:endParaRPr>
        </a:p>
      </dgm:t>
    </dgm:pt>
    <dgm:pt modelId="{9F436A7E-522D-F64A-A0A5-4B4D1B81EEBD}">
      <dgm:prSet custT="1"/>
      <dgm:spPr/>
      <dgm:t>
        <a:bodyPr/>
        <a:lstStyle/>
        <a:p>
          <a:r>
            <a:rPr lang="en-IN" sz="2000" dirty="0">
              <a:solidFill>
                <a:schemeClr val="bg1"/>
              </a:solidFill>
              <a:latin typeface="Book Antiqua" panose="02040602050305030304" pitchFamily="18" charset="0"/>
            </a:rPr>
            <a:t>Achieved remarkable results. </a:t>
          </a:r>
        </a:p>
      </dgm:t>
    </dgm:pt>
    <dgm:pt modelId="{DFE04E29-0B8F-A747-9F72-470E5E7B331A}" type="parTrans" cxnId="{2064827E-C0D4-944E-937F-3B0FDDE3D85F}">
      <dgm:prSet/>
      <dgm:spPr/>
      <dgm:t>
        <a:bodyPr/>
        <a:lstStyle/>
        <a:p>
          <a:endParaRPr lang="en-GB">
            <a:solidFill>
              <a:schemeClr val="bg1"/>
            </a:solidFill>
          </a:endParaRPr>
        </a:p>
      </dgm:t>
    </dgm:pt>
    <dgm:pt modelId="{9EAD6A75-5A26-C540-BBC1-FD9ABA95C741}" type="sibTrans" cxnId="{2064827E-C0D4-944E-937F-3B0FDDE3D85F}">
      <dgm:prSet/>
      <dgm:spPr/>
      <dgm:t>
        <a:bodyPr/>
        <a:lstStyle/>
        <a:p>
          <a:endParaRPr lang="en-GB">
            <a:solidFill>
              <a:schemeClr val="bg1"/>
            </a:solidFill>
          </a:endParaRPr>
        </a:p>
      </dgm:t>
    </dgm:pt>
    <dgm:pt modelId="{18A5EC6B-44F3-D440-A66F-8062D9D55462}" type="pres">
      <dgm:prSet presAssocID="{08E41D74-6DDD-BE4C-A2B3-76F26153129F}" presName="diagram" presStyleCnt="0">
        <dgm:presLayoutVars>
          <dgm:dir/>
          <dgm:resizeHandles val="exact"/>
        </dgm:presLayoutVars>
      </dgm:prSet>
      <dgm:spPr/>
    </dgm:pt>
    <dgm:pt modelId="{ABF7F753-AC25-B042-9CF9-06F8667A006A}" type="pres">
      <dgm:prSet presAssocID="{C0BB844E-6F9C-BD48-819F-B498458DE2D8}" presName="node" presStyleLbl="node1" presStyleIdx="0" presStyleCnt="5" custScaleY="51618">
        <dgm:presLayoutVars>
          <dgm:bulletEnabled val="1"/>
        </dgm:presLayoutVars>
      </dgm:prSet>
      <dgm:spPr/>
    </dgm:pt>
    <dgm:pt modelId="{1203F5D8-4366-1A4E-9FEC-6BA27A640642}" type="pres">
      <dgm:prSet presAssocID="{969A2D84-9746-E640-A68F-5EC33709DA05}" presName="sibTrans" presStyleCnt="0"/>
      <dgm:spPr/>
    </dgm:pt>
    <dgm:pt modelId="{226D08C3-F7F4-7C46-86A3-B82F8E515ACD}" type="pres">
      <dgm:prSet presAssocID="{20244A44-D042-994F-A57D-127414F08806}" presName="node" presStyleLbl="node1" presStyleIdx="1" presStyleCnt="5" custScaleY="51618">
        <dgm:presLayoutVars>
          <dgm:bulletEnabled val="1"/>
        </dgm:presLayoutVars>
      </dgm:prSet>
      <dgm:spPr/>
    </dgm:pt>
    <dgm:pt modelId="{7C82967F-616F-1344-A35D-BF89827B5100}" type="pres">
      <dgm:prSet presAssocID="{53E80FBF-F11D-BD41-A973-D4200DCBD4AD}" presName="sibTrans" presStyleCnt="0"/>
      <dgm:spPr/>
    </dgm:pt>
    <dgm:pt modelId="{BA1095F2-59C9-2C4F-ADBC-2F5F516E82B4}" type="pres">
      <dgm:prSet presAssocID="{6F4DC4EF-7756-B348-8BCA-A7F4B585A2A0}" presName="node" presStyleLbl="node1" presStyleIdx="2" presStyleCnt="5" custScaleY="51618">
        <dgm:presLayoutVars>
          <dgm:bulletEnabled val="1"/>
        </dgm:presLayoutVars>
      </dgm:prSet>
      <dgm:spPr/>
    </dgm:pt>
    <dgm:pt modelId="{65BF7819-E5AB-4849-AA47-E7EA1592320C}" type="pres">
      <dgm:prSet presAssocID="{9D6059D6-977D-2B44-B878-5A6A0E6C31E4}" presName="sibTrans" presStyleCnt="0"/>
      <dgm:spPr/>
    </dgm:pt>
    <dgm:pt modelId="{8118B33A-3827-AE4C-B1E9-FFD9DDBC5449}" type="pres">
      <dgm:prSet presAssocID="{1D5B3F6C-618C-6944-8FC9-97E6F4828D89}" presName="node" presStyleLbl="node1" presStyleIdx="3" presStyleCnt="5" custScaleY="51618">
        <dgm:presLayoutVars>
          <dgm:bulletEnabled val="1"/>
        </dgm:presLayoutVars>
      </dgm:prSet>
      <dgm:spPr/>
    </dgm:pt>
    <dgm:pt modelId="{60DB9EDE-00EE-BF48-A93A-9B24E573B3CD}" type="pres">
      <dgm:prSet presAssocID="{6B3ECF70-7428-5E44-9287-01E0511502CB}" presName="sibTrans" presStyleCnt="0"/>
      <dgm:spPr/>
    </dgm:pt>
    <dgm:pt modelId="{51253442-67F0-8B45-8D4C-90376321D7C1}" type="pres">
      <dgm:prSet presAssocID="{9F436A7E-522D-F64A-A0A5-4B4D1B81EEBD}" presName="node" presStyleLbl="node1" presStyleIdx="4" presStyleCnt="5" custScaleY="51618">
        <dgm:presLayoutVars>
          <dgm:bulletEnabled val="1"/>
        </dgm:presLayoutVars>
      </dgm:prSet>
      <dgm:spPr/>
    </dgm:pt>
  </dgm:ptLst>
  <dgm:cxnLst>
    <dgm:cxn modelId="{15255223-E9A6-D847-9E51-B5F757EFD676}" srcId="{08E41D74-6DDD-BE4C-A2B3-76F26153129F}" destId="{1D5B3F6C-618C-6944-8FC9-97E6F4828D89}" srcOrd="3" destOrd="0" parTransId="{65D01FE3-7CF0-0447-9D5C-179D2D83AB93}" sibTransId="{6B3ECF70-7428-5E44-9287-01E0511502CB}"/>
    <dgm:cxn modelId="{E381A326-5F0A-DB41-966D-6CC1506EE5B3}" srcId="{08E41D74-6DDD-BE4C-A2B3-76F26153129F}" destId="{6F4DC4EF-7756-B348-8BCA-A7F4B585A2A0}" srcOrd="2" destOrd="0" parTransId="{D5BBBE91-54A3-D64E-80C2-85379489C7AC}" sibTransId="{9D6059D6-977D-2B44-B878-5A6A0E6C31E4}"/>
    <dgm:cxn modelId="{858FD92D-A340-7A4B-9575-DF401F6FA3CC}" type="presOf" srcId="{08E41D74-6DDD-BE4C-A2B3-76F26153129F}" destId="{18A5EC6B-44F3-D440-A66F-8062D9D55462}" srcOrd="0" destOrd="0" presId="urn:microsoft.com/office/officeart/2005/8/layout/default"/>
    <dgm:cxn modelId="{2D2FB550-F1F2-334E-8555-94316BDF2394}" type="presOf" srcId="{6F4DC4EF-7756-B348-8BCA-A7F4B585A2A0}" destId="{BA1095F2-59C9-2C4F-ADBC-2F5F516E82B4}" srcOrd="0" destOrd="0" presId="urn:microsoft.com/office/officeart/2005/8/layout/default"/>
    <dgm:cxn modelId="{287B7351-D683-FD48-9A17-12EE10FA0FB8}" type="presOf" srcId="{C0BB844E-6F9C-BD48-819F-B498458DE2D8}" destId="{ABF7F753-AC25-B042-9CF9-06F8667A006A}" srcOrd="0" destOrd="0" presId="urn:microsoft.com/office/officeart/2005/8/layout/default"/>
    <dgm:cxn modelId="{2064827E-C0D4-944E-937F-3B0FDDE3D85F}" srcId="{08E41D74-6DDD-BE4C-A2B3-76F26153129F}" destId="{9F436A7E-522D-F64A-A0A5-4B4D1B81EEBD}" srcOrd="4" destOrd="0" parTransId="{DFE04E29-0B8F-A747-9F72-470E5E7B331A}" sibTransId="{9EAD6A75-5A26-C540-BBC1-FD9ABA95C741}"/>
    <dgm:cxn modelId="{8FFE567F-8A2F-F74B-8873-06B25DF0C462}" srcId="{08E41D74-6DDD-BE4C-A2B3-76F26153129F}" destId="{C0BB844E-6F9C-BD48-819F-B498458DE2D8}" srcOrd="0" destOrd="0" parTransId="{230282C4-D531-E148-84B3-369D9FB27304}" sibTransId="{969A2D84-9746-E640-A68F-5EC33709DA05}"/>
    <dgm:cxn modelId="{2094B57F-9AA1-2947-B936-BA3F11851A12}" type="presOf" srcId="{9F436A7E-522D-F64A-A0A5-4B4D1B81EEBD}" destId="{51253442-67F0-8B45-8D4C-90376321D7C1}" srcOrd="0" destOrd="0" presId="urn:microsoft.com/office/officeart/2005/8/layout/default"/>
    <dgm:cxn modelId="{900EDC99-23DB-9842-9670-0842F9EFA231}" type="presOf" srcId="{1D5B3F6C-618C-6944-8FC9-97E6F4828D89}" destId="{8118B33A-3827-AE4C-B1E9-FFD9DDBC5449}" srcOrd="0" destOrd="0" presId="urn:microsoft.com/office/officeart/2005/8/layout/default"/>
    <dgm:cxn modelId="{3191F6B4-8DA4-604C-AF3F-81FD93BA93D3}" srcId="{08E41D74-6DDD-BE4C-A2B3-76F26153129F}" destId="{20244A44-D042-994F-A57D-127414F08806}" srcOrd="1" destOrd="0" parTransId="{AE5EAECF-D999-F546-A00E-4EC263C9F77E}" sibTransId="{53E80FBF-F11D-BD41-A973-D4200DCBD4AD}"/>
    <dgm:cxn modelId="{1D5334BF-0D6D-5E4C-8DAD-E4AEB749F901}" type="presOf" srcId="{20244A44-D042-994F-A57D-127414F08806}" destId="{226D08C3-F7F4-7C46-86A3-B82F8E515ACD}" srcOrd="0" destOrd="0" presId="urn:microsoft.com/office/officeart/2005/8/layout/default"/>
    <dgm:cxn modelId="{971BD093-BD83-2945-A581-3D93A2936794}" type="presParOf" srcId="{18A5EC6B-44F3-D440-A66F-8062D9D55462}" destId="{ABF7F753-AC25-B042-9CF9-06F8667A006A}" srcOrd="0" destOrd="0" presId="urn:microsoft.com/office/officeart/2005/8/layout/default"/>
    <dgm:cxn modelId="{4892E8C1-7971-454F-AA58-021200C9F864}" type="presParOf" srcId="{18A5EC6B-44F3-D440-A66F-8062D9D55462}" destId="{1203F5D8-4366-1A4E-9FEC-6BA27A640642}" srcOrd="1" destOrd="0" presId="urn:microsoft.com/office/officeart/2005/8/layout/default"/>
    <dgm:cxn modelId="{422AE155-7A6B-3C4B-BEF5-71FBA04E99BB}" type="presParOf" srcId="{18A5EC6B-44F3-D440-A66F-8062D9D55462}" destId="{226D08C3-F7F4-7C46-86A3-B82F8E515ACD}" srcOrd="2" destOrd="0" presId="urn:microsoft.com/office/officeart/2005/8/layout/default"/>
    <dgm:cxn modelId="{56E89AE4-35F1-1448-A0F6-E7F585D4BB3D}" type="presParOf" srcId="{18A5EC6B-44F3-D440-A66F-8062D9D55462}" destId="{7C82967F-616F-1344-A35D-BF89827B5100}" srcOrd="3" destOrd="0" presId="urn:microsoft.com/office/officeart/2005/8/layout/default"/>
    <dgm:cxn modelId="{5DAC4A2B-BE91-C545-8096-CB00C1C79396}" type="presParOf" srcId="{18A5EC6B-44F3-D440-A66F-8062D9D55462}" destId="{BA1095F2-59C9-2C4F-ADBC-2F5F516E82B4}" srcOrd="4" destOrd="0" presId="urn:microsoft.com/office/officeart/2005/8/layout/default"/>
    <dgm:cxn modelId="{637FB2F5-EA66-3249-8E6F-18F91EA3BF63}" type="presParOf" srcId="{18A5EC6B-44F3-D440-A66F-8062D9D55462}" destId="{65BF7819-E5AB-4849-AA47-E7EA1592320C}" srcOrd="5" destOrd="0" presId="urn:microsoft.com/office/officeart/2005/8/layout/default"/>
    <dgm:cxn modelId="{62028394-931E-1E40-994E-0311C29847E6}" type="presParOf" srcId="{18A5EC6B-44F3-D440-A66F-8062D9D55462}" destId="{8118B33A-3827-AE4C-B1E9-FFD9DDBC5449}" srcOrd="6" destOrd="0" presId="urn:microsoft.com/office/officeart/2005/8/layout/default"/>
    <dgm:cxn modelId="{B508DAAD-0872-1741-8E08-D2C4A92ED60C}" type="presParOf" srcId="{18A5EC6B-44F3-D440-A66F-8062D9D55462}" destId="{60DB9EDE-00EE-BF48-A93A-9B24E573B3CD}" srcOrd="7" destOrd="0" presId="urn:microsoft.com/office/officeart/2005/8/layout/default"/>
    <dgm:cxn modelId="{D0FB6FF2-A0AF-494E-858F-908946FCA0AD}" type="presParOf" srcId="{18A5EC6B-44F3-D440-A66F-8062D9D55462}" destId="{51253442-67F0-8B45-8D4C-90376321D7C1}" srcOrd="8" destOrd="0" presId="urn:microsoft.com/office/officeart/2005/8/layout/defaul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8EB55AD-4DD8-6C42-A602-DDBB3DE2F4CD}" type="doc">
      <dgm:prSet loTypeId="urn:microsoft.com/office/officeart/2005/8/layout/lProcess3" loCatId="process" qsTypeId="urn:microsoft.com/office/officeart/2005/8/quickstyle/simple1" qsCatId="simple" csTypeId="urn:microsoft.com/office/officeart/2005/8/colors/accent0_3" csCatId="mainScheme" phldr="1"/>
      <dgm:spPr/>
      <dgm:t>
        <a:bodyPr/>
        <a:lstStyle/>
        <a:p>
          <a:endParaRPr lang="en-GB"/>
        </a:p>
      </dgm:t>
    </dgm:pt>
    <dgm:pt modelId="{90DB942B-1FF2-C247-AF3C-6588B8D3BF64}">
      <dgm:prSet custT="1"/>
      <dgm:spPr>
        <a:solidFill>
          <a:srgbClr val="002043"/>
        </a:solidFill>
      </dgm:spPr>
      <dgm:t>
        <a:bodyPr/>
        <a:lstStyle/>
        <a:p>
          <a:pPr algn="l"/>
          <a:r>
            <a:rPr lang="en-IN" sz="1800" dirty="0">
              <a:solidFill>
                <a:schemeClr val="bg1"/>
              </a:solidFill>
              <a:latin typeface="Book Antiqua" panose="02040602050305030304" pitchFamily="18" charset="0"/>
            </a:rPr>
            <a:t>Low generalization ability on unseen Domains</a:t>
          </a:r>
        </a:p>
      </dgm:t>
    </dgm:pt>
    <dgm:pt modelId="{6AB15301-82C0-EA4B-AFC3-B84E8563F6CF}" type="parTrans" cxnId="{C1B8D232-0EB5-2A41-99C9-118953EAA45C}">
      <dgm:prSet/>
      <dgm:spPr/>
      <dgm:t>
        <a:bodyPr/>
        <a:lstStyle/>
        <a:p>
          <a:endParaRPr lang="en-GB" sz="1800"/>
        </a:p>
      </dgm:t>
    </dgm:pt>
    <dgm:pt modelId="{9D9452E1-07BE-8E45-ADF6-F42B54E852D6}" type="sibTrans" cxnId="{C1B8D232-0EB5-2A41-99C9-118953EAA45C}">
      <dgm:prSet/>
      <dgm:spPr/>
      <dgm:t>
        <a:bodyPr/>
        <a:lstStyle/>
        <a:p>
          <a:endParaRPr lang="en-GB" sz="1800"/>
        </a:p>
      </dgm:t>
    </dgm:pt>
    <dgm:pt modelId="{8C3B3A95-E398-D940-B2F5-D3E179779DBB}" type="pres">
      <dgm:prSet presAssocID="{78EB55AD-4DD8-6C42-A602-DDBB3DE2F4CD}" presName="Name0" presStyleCnt="0">
        <dgm:presLayoutVars>
          <dgm:chPref val="3"/>
          <dgm:dir/>
          <dgm:animLvl val="lvl"/>
          <dgm:resizeHandles/>
        </dgm:presLayoutVars>
      </dgm:prSet>
      <dgm:spPr/>
    </dgm:pt>
    <dgm:pt modelId="{894D18FF-BE03-BB44-9C8A-2175E78C768A}" type="pres">
      <dgm:prSet presAssocID="{90DB942B-1FF2-C247-AF3C-6588B8D3BF64}" presName="horFlow" presStyleCnt="0"/>
      <dgm:spPr/>
    </dgm:pt>
    <dgm:pt modelId="{F8335B89-1F54-7F4F-A5A5-C7C995106F34}" type="pres">
      <dgm:prSet presAssocID="{90DB942B-1FF2-C247-AF3C-6588B8D3BF64}" presName="bigChev" presStyleLbl="node1" presStyleIdx="0" presStyleCnt="1" custScaleX="628221"/>
      <dgm:spPr/>
    </dgm:pt>
  </dgm:ptLst>
  <dgm:cxnLst>
    <dgm:cxn modelId="{C1B8D232-0EB5-2A41-99C9-118953EAA45C}" srcId="{78EB55AD-4DD8-6C42-A602-DDBB3DE2F4CD}" destId="{90DB942B-1FF2-C247-AF3C-6588B8D3BF64}" srcOrd="0" destOrd="0" parTransId="{6AB15301-82C0-EA4B-AFC3-B84E8563F6CF}" sibTransId="{9D9452E1-07BE-8E45-ADF6-F42B54E852D6}"/>
    <dgm:cxn modelId="{AD6A9733-D9D2-464A-97A8-FE5A7B5C9D7E}" type="presOf" srcId="{78EB55AD-4DD8-6C42-A602-DDBB3DE2F4CD}" destId="{8C3B3A95-E398-D940-B2F5-D3E179779DBB}" srcOrd="0" destOrd="0" presId="urn:microsoft.com/office/officeart/2005/8/layout/lProcess3"/>
    <dgm:cxn modelId="{8B87AA5A-226E-F544-9F8F-5D06D831C591}" type="presOf" srcId="{90DB942B-1FF2-C247-AF3C-6588B8D3BF64}" destId="{F8335B89-1F54-7F4F-A5A5-C7C995106F34}" srcOrd="0" destOrd="0" presId="urn:microsoft.com/office/officeart/2005/8/layout/lProcess3"/>
    <dgm:cxn modelId="{6C632C4C-A86F-B84F-9BBB-D260C49815AE}" type="presParOf" srcId="{8C3B3A95-E398-D940-B2F5-D3E179779DBB}" destId="{894D18FF-BE03-BB44-9C8A-2175E78C768A}" srcOrd="0" destOrd="0" presId="urn:microsoft.com/office/officeart/2005/8/layout/lProcess3"/>
    <dgm:cxn modelId="{27321A0E-1695-CC4D-9C82-35C88D126B56}" type="presParOf" srcId="{894D18FF-BE03-BB44-9C8A-2175E78C768A}" destId="{F8335B89-1F54-7F4F-A5A5-C7C995106F34}" srcOrd="0" destOrd="0" presId="urn:microsoft.com/office/officeart/2005/8/layout/lProcess3"/>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8EB55AD-4DD8-6C42-A602-DDBB3DE2F4CD}" type="doc">
      <dgm:prSet loTypeId="urn:microsoft.com/office/officeart/2005/8/layout/lProcess3" loCatId="process" qsTypeId="urn:microsoft.com/office/officeart/2005/8/quickstyle/simple1" qsCatId="simple" csTypeId="urn:microsoft.com/office/officeart/2005/8/colors/accent0_3" csCatId="mainScheme" phldr="1"/>
      <dgm:spPr/>
      <dgm:t>
        <a:bodyPr/>
        <a:lstStyle/>
        <a:p>
          <a:endParaRPr lang="en-GB"/>
        </a:p>
      </dgm:t>
    </dgm:pt>
    <dgm:pt modelId="{2CB2A25C-8A28-6546-9850-7795B4E2AF76}">
      <dgm:prSet custT="1"/>
      <dgm:spPr>
        <a:solidFill>
          <a:srgbClr val="002043"/>
        </a:solidFill>
      </dgm:spPr>
      <dgm:t>
        <a:bodyPr/>
        <a:lstStyle/>
        <a:p>
          <a:pPr algn="l"/>
          <a:r>
            <a:rPr lang="en-IN" sz="1800" dirty="0">
              <a:solidFill>
                <a:schemeClr val="bg1"/>
              </a:solidFill>
              <a:latin typeface="Book Antiqua" panose="02040602050305030304" pitchFamily="18" charset="0"/>
            </a:rPr>
            <a:t>Cover multiple domains so that low-resource domains are covered</a:t>
          </a:r>
        </a:p>
      </dgm:t>
    </dgm:pt>
    <dgm:pt modelId="{0C4FB652-4A4C-C145-AB48-B808841E3186}" type="parTrans" cxnId="{0334C3EC-E994-254C-BFBF-66AF689EE1D9}">
      <dgm:prSet/>
      <dgm:spPr/>
      <dgm:t>
        <a:bodyPr/>
        <a:lstStyle/>
        <a:p>
          <a:endParaRPr lang="en-GB" sz="1800"/>
        </a:p>
      </dgm:t>
    </dgm:pt>
    <dgm:pt modelId="{9B071C31-2B77-3D40-80E3-02DCBA368BB2}" type="sibTrans" cxnId="{0334C3EC-E994-254C-BFBF-66AF689EE1D9}">
      <dgm:prSet/>
      <dgm:spPr/>
      <dgm:t>
        <a:bodyPr/>
        <a:lstStyle/>
        <a:p>
          <a:endParaRPr lang="en-GB" sz="1800"/>
        </a:p>
      </dgm:t>
    </dgm:pt>
    <dgm:pt modelId="{8C3B3A95-E398-D940-B2F5-D3E179779DBB}" type="pres">
      <dgm:prSet presAssocID="{78EB55AD-4DD8-6C42-A602-DDBB3DE2F4CD}" presName="Name0" presStyleCnt="0">
        <dgm:presLayoutVars>
          <dgm:chPref val="3"/>
          <dgm:dir/>
          <dgm:animLvl val="lvl"/>
          <dgm:resizeHandles/>
        </dgm:presLayoutVars>
      </dgm:prSet>
      <dgm:spPr/>
    </dgm:pt>
    <dgm:pt modelId="{268F6AB3-5ADD-5242-8AEE-E24D55494974}" type="pres">
      <dgm:prSet presAssocID="{2CB2A25C-8A28-6546-9850-7795B4E2AF76}" presName="horFlow" presStyleCnt="0"/>
      <dgm:spPr/>
    </dgm:pt>
    <dgm:pt modelId="{9EB6D6E9-142D-8B46-A534-B1D7FB8C0020}" type="pres">
      <dgm:prSet presAssocID="{2CB2A25C-8A28-6546-9850-7795B4E2AF76}" presName="bigChev" presStyleLbl="node1" presStyleIdx="0" presStyleCnt="1" custScaleX="614093"/>
      <dgm:spPr/>
    </dgm:pt>
  </dgm:ptLst>
  <dgm:cxnLst>
    <dgm:cxn modelId="{AD6A9733-D9D2-464A-97A8-FE5A7B5C9D7E}" type="presOf" srcId="{78EB55AD-4DD8-6C42-A602-DDBB3DE2F4CD}" destId="{8C3B3A95-E398-D940-B2F5-D3E179779DBB}" srcOrd="0" destOrd="0" presId="urn:microsoft.com/office/officeart/2005/8/layout/lProcess3"/>
    <dgm:cxn modelId="{38C003AF-2D88-454C-9B42-8F19E80407F4}" type="presOf" srcId="{2CB2A25C-8A28-6546-9850-7795B4E2AF76}" destId="{9EB6D6E9-142D-8B46-A534-B1D7FB8C0020}" srcOrd="0" destOrd="0" presId="urn:microsoft.com/office/officeart/2005/8/layout/lProcess3"/>
    <dgm:cxn modelId="{0334C3EC-E994-254C-BFBF-66AF689EE1D9}" srcId="{78EB55AD-4DD8-6C42-A602-DDBB3DE2F4CD}" destId="{2CB2A25C-8A28-6546-9850-7795B4E2AF76}" srcOrd="0" destOrd="0" parTransId="{0C4FB652-4A4C-C145-AB48-B808841E3186}" sibTransId="{9B071C31-2B77-3D40-80E3-02DCBA368BB2}"/>
    <dgm:cxn modelId="{499B55F5-5D6A-EB4A-825C-69B37793943E}" type="presParOf" srcId="{8C3B3A95-E398-D940-B2F5-D3E179779DBB}" destId="{268F6AB3-5ADD-5242-8AEE-E24D55494974}" srcOrd="0" destOrd="0" presId="urn:microsoft.com/office/officeart/2005/8/layout/lProcess3"/>
    <dgm:cxn modelId="{2555369F-A09A-D84C-9635-BE3D759B8D7E}" type="presParOf" srcId="{268F6AB3-5ADD-5242-8AEE-E24D55494974}" destId="{9EB6D6E9-142D-8B46-A534-B1D7FB8C0020}" srcOrd="0" destOrd="0" presId="urn:microsoft.com/office/officeart/2005/8/layout/lProcess3"/>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78EB55AD-4DD8-6C42-A602-DDBB3DE2F4CD}" type="doc">
      <dgm:prSet loTypeId="urn:microsoft.com/office/officeart/2005/8/layout/lProcess3" loCatId="process" qsTypeId="urn:microsoft.com/office/officeart/2005/8/quickstyle/simple1" qsCatId="simple" csTypeId="urn:microsoft.com/office/officeart/2005/8/colors/accent0_3" csCatId="mainScheme" phldr="1"/>
      <dgm:spPr/>
      <dgm:t>
        <a:bodyPr/>
        <a:lstStyle/>
        <a:p>
          <a:endParaRPr lang="en-GB"/>
        </a:p>
      </dgm:t>
    </dgm:pt>
    <dgm:pt modelId="{90DB942B-1FF2-C247-AF3C-6588B8D3BF64}">
      <dgm:prSet custT="1"/>
      <dgm:spPr>
        <a:solidFill>
          <a:srgbClr val="002043"/>
        </a:solidFill>
      </dgm:spPr>
      <dgm:t>
        <a:bodyPr/>
        <a:lstStyle/>
        <a:p>
          <a:pPr algn="l"/>
          <a:r>
            <a:rPr lang="en-IN" sz="1800" dirty="0">
              <a:solidFill>
                <a:schemeClr val="bg1"/>
              </a:solidFill>
              <a:latin typeface="Book Antiqua" panose="02040602050305030304" pitchFamily="18" charset="0"/>
            </a:rPr>
            <a:t>Small LLMs struggle in understanding new vocabulary</a:t>
          </a:r>
        </a:p>
      </dgm:t>
    </dgm:pt>
    <dgm:pt modelId="{6AB15301-82C0-EA4B-AFC3-B84E8563F6CF}" type="parTrans" cxnId="{C1B8D232-0EB5-2A41-99C9-118953EAA45C}">
      <dgm:prSet/>
      <dgm:spPr/>
      <dgm:t>
        <a:bodyPr/>
        <a:lstStyle/>
        <a:p>
          <a:endParaRPr lang="en-GB" sz="1800"/>
        </a:p>
      </dgm:t>
    </dgm:pt>
    <dgm:pt modelId="{9D9452E1-07BE-8E45-ADF6-F42B54E852D6}" type="sibTrans" cxnId="{C1B8D232-0EB5-2A41-99C9-118953EAA45C}">
      <dgm:prSet/>
      <dgm:spPr/>
      <dgm:t>
        <a:bodyPr/>
        <a:lstStyle/>
        <a:p>
          <a:endParaRPr lang="en-GB" sz="1800"/>
        </a:p>
      </dgm:t>
    </dgm:pt>
    <dgm:pt modelId="{8C3B3A95-E398-D940-B2F5-D3E179779DBB}" type="pres">
      <dgm:prSet presAssocID="{78EB55AD-4DD8-6C42-A602-DDBB3DE2F4CD}" presName="Name0" presStyleCnt="0">
        <dgm:presLayoutVars>
          <dgm:chPref val="3"/>
          <dgm:dir/>
          <dgm:animLvl val="lvl"/>
          <dgm:resizeHandles/>
        </dgm:presLayoutVars>
      </dgm:prSet>
      <dgm:spPr/>
    </dgm:pt>
    <dgm:pt modelId="{894D18FF-BE03-BB44-9C8A-2175E78C768A}" type="pres">
      <dgm:prSet presAssocID="{90DB942B-1FF2-C247-AF3C-6588B8D3BF64}" presName="horFlow" presStyleCnt="0"/>
      <dgm:spPr/>
    </dgm:pt>
    <dgm:pt modelId="{F8335B89-1F54-7F4F-A5A5-C7C995106F34}" type="pres">
      <dgm:prSet presAssocID="{90DB942B-1FF2-C247-AF3C-6588B8D3BF64}" presName="bigChev" presStyleLbl="node1" presStyleIdx="0" presStyleCnt="1" custScaleX="628221" custLinFactY="280205" custLinFactNeighborX="-12986" custLinFactNeighborY="300000"/>
      <dgm:spPr/>
    </dgm:pt>
  </dgm:ptLst>
  <dgm:cxnLst>
    <dgm:cxn modelId="{C1B8D232-0EB5-2A41-99C9-118953EAA45C}" srcId="{78EB55AD-4DD8-6C42-A602-DDBB3DE2F4CD}" destId="{90DB942B-1FF2-C247-AF3C-6588B8D3BF64}" srcOrd="0" destOrd="0" parTransId="{6AB15301-82C0-EA4B-AFC3-B84E8563F6CF}" sibTransId="{9D9452E1-07BE-8E45-ADF6-F42B54E852D6}"/>
    <dgm:cxn modelId="{AD6A9733-D9D2-464A-97A8-FE5A7B5C9D7E}" type="presOf" srcId="{78EB55AD-4DD8-6C42-A602-DDBB3DE2F4CD}" destId="{8C3B3A95-E398-D940-B2F5-D3E179779DBB}" srcOrd="0" destOrd="0" presId="urn:microsoft.com/office/officeart/2005/8/layout/lProcess3"/>
    <dgm:cxn modelId="{8B87AA5A-226E-F544-9F8F-5D06D831C591}" type="presOf" srcId="{90DB942B-1FF2-C247-AF3C-6588B8D3BF64}" destId="{F8335B89-1F54-7F4F-A5A5-C7C995106F34}" srcOrd="0" destOrd="0" presId="urn:microsoft.com/office/officeart/2005/8/layout/lProcess3"/>
    <dgm:cxn modelId="{6C632C4C-A86F-B84F-9BBB-D260C49815AE}" type="presParOf" srcId="{8C3B3A95-E398-D940-B2F5-D3E179779DBB}" destId="{894D18FF-BE03-BB44-9C8A-2175E78C768A}" srcOrd="0" destOrd="0" presId="urn:microsoft.com/office/officeart/2005/8/layout/lProcess3"/>
    <dgm:cxn modelId="{27321A0E-1695-CC4D-9C82-35C88D126B56}" type="presParOf" srcId="{894D18FF-BE03-BB44-9C8A-2175E78C768A}" destId="{F8335B89-1F54-7F4F-A5A5-C7C995106F34}" srcOrd="0" destOrd="0" presId="urn:microsoft.com/office/officeart/2005/8/layout/lProcess3"/>
  </dgm:cxnLst>
  <dgm:bg/>
  <dgm:whole/>
  <dgm:extLst>
    <a:ext uri="http://schemas.microsoft.com/office/drawing/2008/diagram">
      <dsp:dataModelExt xmlns:dsp="http://schemas.microsoft.com/office/drawing/2008/diagram" relId="rId2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82AC6F7A-D800-2E4E-A0E5-4FCBFB077143}" type="doc">
      <dgm:prSet loTypeId="urn:microsoft.com/office/officeart/2005/8/layout/lProcess3" loCatId="" qsTypeId="urn:microsoft.com/office/officeart/2005/8/quickstyle/simple1" qsCatId="simple" csTypeId="urn:microsoft.com/office/officeart/2005/8/colors/accent0_3" csCatId="mainScheme" phldr="1"/>
      <dgm:spPr/>
      <dgm:t>
        <a:bodyPr/>
        <a:lstStyle/>
        <a:p>
          <a:endParaRPr lang="en-GB"/>
        </a:p>
      </dgm:t>
    </dgm:pt>
    <dgm:pt modelId="{B7774334-B4C8-7B43-9DD5-0914A86784B8}">
      <dgm:prSet phldrT="[Text]" custT="1"/>
      <dgm:spPr/>
      <dgm:t>
        <a:bodyPr/>
        <a:lstStyle/>
        <a:p>
          <a:r>
            <a:rPr lang="en-GB" sz="1600" dirty="0">
              <a:latin typeface="Book Antiqua" panose="02040602050305030304" pitchFamily="18" charset="0"/>
            </a:rPr>
            <a:t>Research Question 1</a:t>
          </a:r>
        </a:p>
      </dgm:t>
    </dgm:pt>
    <dgm:pt modelId="{00F40B85-7907-FE48-ADAC-157D5ED77C0F}" type="parTrans" cxnId="{51F9B27F-D9BB-8544-B245-A43813C94B43}">
      <dgm:prSet/>
      <dgm:spPr/>
      <dgm:t>
        <a:bodyPr/>
        <a:lstStyle/>
        <a:p>
          <a:endParaRPr lang="en-GB" sz="1600"/>
        </a:p>
      </dgm:t>
    </dgm:pt>
    <dgm:pt modelId="{677268A8-79FF-1043-804F-5296AF36DDEE}" type="sibTrans" cxnId="{51F9B27F-D9BB-8544-B245-A43813C94B43}">
      <dgm:prSet/>
      <dgm:spPr/>
      <dgm:t>
        <a:bodyPr/>
        <a:lstStyle/>
        <a:p>
          <a:endParaRPr lang="en-GB" sz="1600"/>
        </a:p>
      </dgm:t>
    </dgm:pt>
    <dgm:pt modelId="{3ED38F44-F8C0-6242-A126-DD0151E08E9A}">
      <dgm:prSet phldrT="[Text]" custT="1"/>
      <dgm:spPr>
        <a:solidFill>
          <a:schemeClr val="accent6">
            <a:alpha val="90000"/>
          </a:schemeClr>
        </a:solidFill>
      </dgm:spPr>
      <dgm:t>
        <a:bodyPr/>
        <a:lstStyle/>
        <a:p>
          <a:pPr algn="l"/>
          <a:r>
            <a:rPr lang="en-IN" sz="1600" dirty="0">
              <a:latin typeface="Book Antiqua" panose="02040602050305030304" pitchFamily="18" charset="0"/>
            </a:rPr>
            <a:t>Can a smaller Large Language Model (LLM) adapt well to an unseen domain using a parameter-efficient fine-tuning method and perform effectively on the task of summarization?</a:t>
          </a:r>
          <a:endParaRPr lang="en-GB" sz="1600" dirty="0">
            <a:latin typeface="Book Antiqua" panose="02040602050305030304" pitchFamily="18" charset="0"/>
          </a:endParaRPr>
        </a:p>
      </dgm:t>
    </dgm:pt>
    <dgm:pt modelId="{D23AD4AA-E3F8-F848-8148-CF2CA4CD2835}" type="parTrans" cxnId="{830FF285-E19D-E447-AADA-4D8C3B501FCD}">
      <dgm:prSet/>
      <dgm:spPr/>
      <dgm:t>
        <a:bodyPr/>
        <a:lstStyle/>
        <a:p>
          <a:endParaRPr lang="en-GB" sz="1600"/>
        </a:p>
      </dgm:t>
    </dgm:pt>
    <dgm:pt modelId="{409E9C6E-2CD6-8746-9438-60570BBC543C}" type="sibTrans" cxnId="{830FF285-E19D-E447-AADA-4D8C3B501FCD}">
      <dgm:prSet/>
      <dgm:spPr/>
      <dgm:t>
        <a:bodyPr/>
        <a:lstStyle/>
        <a:p>
          <a:endParaRPr lang="en-GB" sz="1600"/>
        </a:p>
      </dgm:t>
    </dgm:pt>
    <dgm:pt modelId="{1B1F0373-0D40-B444-A507-3C3796DDA343}" type="pres">
      <dgm:prSet presAssocID="{82AC6F7A-D800-2E4E-A0E5-4FCBFB077143}" presName="Name0" presStyleCnt="0">
        <dgm:presLayoutVars>
          <dgm:chPref val="3"/>
          <dgm:dir/>
          <dgm:animLvl val="lvl"/>
          <dgm:resizeHandles/>
        </dgm:presLayoutVars>
      </dgm:prSet>
      <dgm:spPr/>
    </dgm:pt>
    <dgm:pt modelId="{6B92A9AA-A9F5-D046-9DF7-D834EFCBA36A}" type="pres">
      <dgm:prSet presAssocID="{B7774334-B4C8-7B43-9DD5-0914A86784B8}" presName="horFlow" presStyleCnt="0"/>
      <dgm:spPr/>
    </dgm:pt>
    <dgm:pt modelId="{D6EDB700-17F3-0B44-9B7A-E8411138949F}" type="pres">
      <dgm:prSet presAssocID="{B7774334-B4C8-7B43-9DD5-0914A86784B8}" presName="bigChev" presStyleLbl="node1" presStyleIdx="0" presStyleCnt="1" custScaleX="103573"/>
      <dgm:spPr/>
    </dgm:pt>
    <dgm:pt modelId="{63818A48-2342-114C-95C4-C996668076F6}" type="pres">
      <dgm:prSet presAssocID="{D23AD4AA-E3F8-F848-8148-CF2CA4CD2835}" presName="parTrans" presStyleCnt="0"/>
      <dgm:spPr/>
    </dgm:pt>
    <dgm:pt modelId="{FBB138C1-1EC3-CB45-8A0A-88D5501D0C4E}" type="pres">
      <dgm:prSet presAssocID="{3ED38F44-F8C0-6242-A126-DD0151E08E9A}" presName="node" presStyleLbl="alignAccFollowNode1" presStyleIdx="0" presStyleCnt="1" custScaleX="486192" custScaleY="120074">
        <dgm:presLayoutVars>
          <dgm:bulletEnabled val="1"/>
        </dgm:presLayoutVars>
      </dgm:prSet>
      <dgm:spPr/>
    </dgm:pt>
  </dgm:ptLst>
  <dgm:cxnLst>
    <dgm:cxn modelId="{438B9B54-BF64-324D-B4EA-CB45DF7891E7}" type="presOf" srcId="{82AC6F7A-D800-2E4E-A0E5-4FCBFB077143}" destId="{1B1F0373-0D40-B444-A507-3C3796DDA343}" srcOrd="0" destOrd="0" presId="urn:microsoft.com/office/officeart/2005/8/layout/lProcess3"/>
    <dgm:cxn modelId="{F19AA064-3863-964E-8AD6-8E728EB08827}" type="presOf" srcId="{B7774334-B4C8-7B43-9DD5-0914A86784B8}" destId="{D6EDB700-17F3-0B44-9B7A-E8411138949F}" srcOrd="0" destOrd="0" presId="urn:microsoft.com/office/officeart/2005/8/layout/lProcess3"/>
    <dgm:cxn modelId="{51F9B27F-D9BB-8544-B245-A43813C94B43}" srcId="{82AC6F7A-D800-2E4E-A0E5-4FCBFB077143}" destId="{B7774334-B4C8-7B43-9DD5-0914A86784B8}" srcOrd="0" destOrd="0" parTransId="{00F40B85-7907-FE48-ADAC-157D5ED77C0F}" sibTransId="{677268A8-79FF-1043-804F-5296AF36DDEE}"/>
    <dgm:cxn modelId="{830FF285-E19D-E447-AADA-4D8C3B501FCD}" srcId="{B7774334-B4C8-7B43-9DD5-0914A86784B8}" destId="{3ED38F44-F8C0-6242-A126-DD0151E08E9A}" srcOrd="0" destOrd="0" parTransId="{D23AD4AA-E3F8-F848-8148-CF2CA4CD2835}" sibTransId="{409E9C6E-2CD6-8746-9438-60570BBC543C}"/>
    <dgm:cxn modelId="{3DF9E595-8D2A-0143-B762-F972653E1D03}" type="presOf" srcId="{3ED38F44-F8C0-6242-A126-DD0151E08E9A}" destId="{FBB138C1-1EC3-CB45-8A0A-88D5501D0C4E}" srcOrd="0" destOrd="0" presId="urn:microsoft.com/office/officeart/2005/8/layout/lProcess3"/>
    <dgm:cxn modelId="{24FE2733-2113-074D-AEF4-43C0396CB1A9}" type="presParOf" srcId="{1B1F0373-0D40-B444-A507-3C3796DDA343}" destId="{6B92A9AA-A9F5-D046-9DF7-D834EFCBA36A}" srcOrd="0" destOrd="0" presId="urn:microsoft.com/office/officeart/2005/8/layout/lProcess3"/>
    <dgm:cxn modelId="{AF324A27-26B8-3743-829A-21930B8E0D51}" type="presParOf" srcId="{6B92A9AA-A9F5-D046-9DF7-D834EFCBA36A}" destId="{D6EDB700-17F3-0B44-9B7A-E8411138949F}" srcOrd="0" destOrd="0" presId="urn:microsoft.com/office/officeart/2005/8/layout/lProcess3"/>
    <dgm:cxn modelId="{279851DC-00E1-2C4E-9725-82E5CDC002DD}" type="presParOf" srcId="{6B92A9AA-A9F5-D046-9DF7-D834EFCBA36A}" destId="{63818A48-2342-114C-95C4-C996668076F6}" srcOrd="1" destOrd="0" presId="urn:microsoft.com/office/officeart/2005/8/layout/lProcess3"/>
    <dgm:cxn modelId="{4D2B7D5C-9B23-DA4B-AAD3-BFC04D6088F0}" type="presParOf" srcId="{6B92A9AA-A9F5-D046-9DF7-D834EFCBA36A}" destId="{FBB138C1-1EC3-CB45-8A0A-88D5501D0C4E}" srcOrd="2" destOrd="0" presId="urn:microsoft.com/office/officeart/2005/8/layout/lProcess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82AC6F7A-D800-2E4E-A0E5-4FCBFB077143}" type="doc">
      <dgm:prSet loTypeId="urn:microsoft.com/office/officeart/2005/8/layout/lProcess3" loCatId="" qsTypeId="urn:microsoft.com/office/officeart/2005/8/quickstyle/simple1" qsCatId="simple" csTypeId="urn:microsoft.com/office/officeart/2005/8/colors/accent0_3" csCatId="mainScheme" phldr="1"/>
      <dgm:spPr/>
      <dgm:t>
        <a:bodyPr/>
        <a:lstStyle/>
        <a:p>
          <a:endParaRPr lang="en-GB"/>
        </a:p>
      </dgm:t>
    </dgm:pt>
    <dgm:pt modelId="{B7774334-B4C8-7B43-9DD5-0914A86784B8}">
      <dgm:prSet phldrT="[Text]" custT="1"/>
      <dgm:spPr/>
      <dgm:t>
        <a:bodyPr/>
        <a:lstStyle/>
        <a:p>
          <a:r>
            <a:rPr lang="en-GB" sz="1600" dirty="0">
              <a:latin typeface="Book Antiqua" panose="02040602050305030304" pitchFamily="18" charset="0"/>
            </a:rPr>
            <a:t>Research Question 4</a:t>
          </a:r>
        </a:p>
      </dgm:t>
    </dgm:pt>
    <dgm:pt modelId="{00F40B85-7907-FE48-ADAC-157D5ED77C0F}" type="parTrans" cxnId="{51F9B27F-D9BB-8544-B245-A43813C94B43}">
      <dgm:prSet/>
      <dgm:spPr/>
      <dgm:t>
        <a:bodyPr/>
        <a:lstStyle/>
        <a:p>
          <a:endParaRPr lang="en-GB" sz="1600"/>
        </a:p>
      </dgm:t>
    </dgm:pt>
    <dgm:pt modelId="{677268A8-79FF-1043-804F-5296AF36DDEE}" type="sibTrans" cxnId="{51F9B27F-D9BB-8544-B245-A43813C94B43}">
      <dgm:prSet/>
      <dgm:spPr/>
      <dgm:t>
        <a:bodyPr/>
        <a:lstStyle/>
        <a:p>
          <a:endParaRPr lang="en-GB" sz="1600"/>
        </a:p>
      </dgm:t>
    </dgm:pt>
    <dgm:pt modelId="{3ED38F44-F8C0-6242-A126-DD0151E08E9A}">
      <dgm:prSet phldrT="[Text]" custT="1"/>
      <dgm:spPr>
        <a:solidFill>
          <a:schemeClr val="accent6">
            <a:alpha val="90000"/>
          </a:schemeClr>
        </a:solidFill>
      </dgm:spPr>
      <dgm:t>
        <a:bodyPr/>
        <a:lstStyle/>
        <a:p>
          <a:pPr algn="l"/>
          <a:r>
            <a:rPr lang="en-IN" sz="1600" b="0" i="0" dirty="0">
              <a:latin typeface="Book Antiqua" panose="02040602050305030304" pitchFamily="18" charset="0"/>
            </a:rPr>
            <a:t>After training an LLM on multiple high-resource domains, can it achieve strong performance on an unseen low-resource domain?</a:t>
          </a:r>
          <a:endParaRPr lang="en-GB" sz="1600" dirty="0">
            <a:latin typeface="Book Antiqua" panose="02040602050305030304" pitchFamily="18" charset="0"/>
          </a:endParaRPr>
        </a:p>
      </dgm:t>
    </dgm:pt>
    <dgm:pt modelId="{D23AD4AA-E3F8-F848-8148-CF2CA4CD2835}" type="parTrans" cxnId="{830FF285-E19D-E447-AADA-4D8C3B501FCD}">
      <dgm:prSet/>
      <dgm:spPr/>
      <dgm:t>
        <a:bodyPr/>
        <a:lstStyle/>
        <a:p>
          <a:endParaRPr lang="en-GB" sz="1600"/>
        </a:p>
      </dgm:t>
    </dgm:pt>
    <dgm:pt modelId="{409E9C6E-2CD6-8746-9438-60570BBC543C}" type="sibTrans" cxnId="{830FF285-E19D-E447-AADA-4D8C3B501FCD}">
      <dgm:prSet/>
      <dgm:spPr/>
      <dgm:t>
        <a:bodyPr/>
        <a:lstStyle/>
        <a:p>
          <a:endParaRPr lang="en-GB" sz="1600"/>
        </a:p>
      </dgm:t>
    </dgm:pt>
    <dgm:pt modelId="{1B1F0373-0D40-B444-A507-3C3796DDA343}" type="pres">
      <dgm:prSet presAssocID="{82AC6F7A-D800-2E4E-A0E5-4FCBFB077143}" presName="Name0" presStyleCnt="0">
        <dgm:presLayoutVars>
          <dgm:chPref val="3"/>
          <dgm:dir/>
          <dgm:animLvl val="lvl"/>
          <dgm:resizeHandles/>
        </dgm:presLayoutVars>
      </dgm:prSet>
      <dgm:spPr/>
    </dgm:pt>
    <dgm:pt modelId="{6B92A9AA-A9F5-D046-9DF7-D834EFCBA36A}" type="pres">
      <dgm:prSet presAssocID="{B7774334-B4C8-7B43-9DD5-0914A86784B8}" presName="horFlow" presStyleCnt="0"/>
      <dgm:spPr/>
    </dgm:pt>
    <dgm:pt modelId="{D6EDB700-17F3-0B44-9B7A-E8411138949F}" type="pres">
      <dgm:prSet presAssocID="{B7774334-B4C8-7B43-9DD5-0914A86784B8}" presName="bigChev" presStyleLbl="node1" presStyleIdx="0" presStyleCnt="1" custScaleX="103573"/>
      <dgm:spPr/>
    </dgm:pt>
    <dgm:pt modelId="{63818A48-2342-114C-95C4-C996668076F6}" type="pres">
      <dgm:prSet presAssocID="{D23AD4AA-E3F8-F848-8148-CF2CA4CD2835}" presName="parTrans" presStyleCnt="0"/>
      <dgm:spPr/>
    </dgm:pt>
    <dgm:pt modelId="{FBB138C1-1EC3-CB45-8A0A-88D5501D0C4E}" type="pres">
      <dgm:prSet presAssocID="{3ED38F44-F8C0-6242-A126-DD0151E08E9A}" presName="node" presStyleLbl="alignAccFollowNode1" presStyleIdx="0" presStyleCnt="1" custScaleX="486192" custScaleY="120074">
        <dgm:presLayoutVars>
          <dgm:bulletEnabled val="1"/>
        </dgm:presLayoutVars>
      </dgm:prSet>
      <dgm:spPr/>
    </dgm:pt>
  </dgm:ptLst>
  <dgm:cxnLst>
    <dgm:cxn modelId="{438B9B54-BF64-324D-B4EA-CB45DF7891E7}" type="presOf" srcId="{82AC6F7A-D800-2E4E-A0E5-4FCBFB077143}" destId="{1B1F0373-0D40-B444-A507-3C3796DDA343}" srcOrd="0" destOrd="0" presId="urn:microsoft.com/office/officeart/2005/8/layout/lProcess3"/>
    <dgm:cxn modelId="{F19AA064-3863-964E-8AD6-8E728EB08827}" type="presOf" srcId="{B7774334-B4C8-7B43-9DD5-0914A86784B8}" destId="{D6EDB700-17F3-0B44-9B7A-E8411138949F}" srcOrd="0" destOrd="0" presId="urn:microsoft.com/office/officeart/2005/8/layout/lProcess3"/>
    <dgm:cxn modelId="{51F9B27F-D9BB-8544-B245-A43813C94B43}" srcId="{82AC6F7A-D800-2E4E-A0E5-4FCBFB077143}" destId="{B7774334-B4C8-7B43-9DD5-0914A86784B8}" srcOrd="0" destOrd="0" parTransId="{00F40B85-7907-FE48-ADAC-157D5ED77C0F}" sibTransId="{677268A8-79FF-1043-804F-5296AF36DDEE}"/>
    <dgm:cxn modelId="{830FF285-E19D-E447-AADA-4D8C3B501FCD}" srcId="{B7774334-B4C8-7B43-9DD5-0914A86784B8}" destId="{3ED38F44-F8C0-6242-A126-DD0151E08E9A}" srcOrd="0" destOrd="0" parTransId="{D23AD4AA-E3F8-F848-8148-CF2CA4CD2835}" sibTransId="{409E9C6E-2CD6-8746-9438-60570BBC543C}"/>
    <dgm:cxn modelId="{3DF9E595-8D2A-0143-B762-F972653E1D03}" type="presOf" srcId="{3ED38F44-F8C0-6242-A126-DD0151E08E9A}" destId="{FBB138C1-1EC3-CB45-8A0A-88D5501D0C4E}" srcOrd="0" destOrd="0" presId="urn:microsoft.com/office/officeart/2005/8/layout/lProcess3"/>
    <dgm:cxn modelId="{24FE2733-2113-074D-AEF4-43C0396CB1A9}" type="presParOf" srcId="{1B1F0373-0D40-B444-A507-3C3796DDA343}" destId="{6B92A9AA-A9F5-D046-9DF7-D834EFCBA36A}" srcOrd="0" destOrd="0" presId="urn:microsoft.com/office/officeart/2005/8/layout/lProcess3"/>
    <dgm:cxn modelId="{AF324A27-26B8-3743-829A-21930B8E0D51}" type="presParOf" srcId="{6B92A9AA-A9F5-D046-9DF7-D834EFCBA36A}" destId="{D6EDB700-17F3-0B44-9B7A-E8411138949F}" srcOrd="0" destOrd="0" presId="urn:microsoft.com/office/officeart/2005/8/layout/lProcess3"/>
    <dgm:cxn modelId="{279851DC-00E1-2C4E-9725-82E5CDC002DD}" type="presParOf" srcId="{6B92A9AA-A9F5-D046-9DF7-D834EFCBA36A}" destId="{63818A48-2342-114C-95C4-C996668076F6}" srcOrd="1" destOrd="0" presId="urn:microsoft.com/office/officeart/2005/8/layout/lProcess3"/>
    <dgm:cxn modelId="{4D2B7D5C-9B23-DA4B-AAD3-BFC04D6088F0}" type="presParOf" srcId="{6B92A9AA-A9F5-D046-9DF7-D834EFCBA36A}" destId="{FBB138C1-1EC3-CB45-8A0A-88D5501D0C4E}" srcOrd="2" destOrd="0" presId="urn:microsoft.com/office/officeart/2005/8/layout/lProcess3"/>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82AC6F7A-D800-2E4E-A0E5-4FCBFB077143}" type="doc">
      <dgm:prSet loTypeId="urn:microsoft.com/office/officeart/2005/8/layout/lProcess3" loCatId="" qsTypeId="urn:microsoft.com/office/officeart/2005/8/quickstyle/simple1" qsCatId="simple" csTypeId="urn:microsoft.com/office/officeart/2005/8/colors/accent0_3" csCatId="mainScheme" phldr="1"/>
      <dgm:spPr/>
      <dgm:t>
        <a:bodyPr/>
        <a:lstStyle/>
        <a:p>
          <a:endParaRPr lang="en-GB"/>
        </a:p>
      </dgm:t>
    </dgm:pt>
    <dgm:pt modelId="{B7774334-B4C8-7B43-9DD5-0914A86784B8}">
      <dgm:prSet phldrT="[Text]" custT="1"/>
      <dgm:spPr/>
      <dgm:t>
        <a:bodyPr/>
        <a:lstStyle/>
        <a:p>
          <a:r>
            <a:rPr lang="en-GB" sz="1600" dirty="0">
              <a:latin typeface="Book Antiqua" panose="02040602050305030304" pitchFamily="18" charset="0"/>
            </a:rPr>
            <a:t>Research Question 2</a:t>
          </a:r>
        </a:p>
      </dgm:t>
    </dgm:pt>
    <dgm:pt modelId="{00F40B85-7907-FE48-ADAC-157D5ED77C0F}" type="parTrans" cxnId="{51F9B27F-D9BB-8544-B245-A43813C94B43}">
      <dgm:prSet/>
      <dgm:spPr/>
      <dgm:t>
        <a:bodyPr/>
        <a:lstStyle/>
        <a:p>
          <a:endParaRPr lang="en-GB" sz="1600"/>
        </a:p>
      </dgm:t>
    </dgm:pt>
    <dgm:pt modelId="{677268A8-79FF-1043-804F-5296AF36DDEE}" type="sibTrans" cxnId="{51F9B27F-D9BB-8544-B245-A43813C94B43}">
      <dgm:prSet/>
      <dgm:spPr/>
      <dgm:t>
        <a:bodyPr/>
        <a:lstStyle/>
        <a:p>
          <a:endParaRPr lang="en-GB" sz="1600"/>
        </a:p>
      </dgm:t>
    </dgm:pt>
    <dgm:pt modelId="{3ED38F44-F8C0-6242-A126-DD0151E08E9A}">
      <dgm:prSet phldrT="[Text]" custT="1"/>
      <dgm:spPr>
        <a:solidFill>
          <a:schemeClr val="accent6">
            <a:alpha val="90000"/>
          </a:schemeClr>
        </a:solidFill>
      </dgm:spPr>
      <dgm:t>
        <a:bodyPr/>
        <a:lstStyle/>
        <a:p>
          <a:pPr algn="l"/>
          <a:r>
            <a:rPr lang="en-IN" sz="1600" b="0" i="0" dirty="0">
              <a:latin typeface="Book Antiqua" panose="02040602050305030304" pitchFamily="18" charset="0"/>
            </a:rPr>
            <a:t>Can we leverage multiple parameter-efficient fine-tuning techniques to enable an LLM to simultaneously learn and perform well across various domains?</a:t>
          </a:r>
          <a:endParaRPr lang="en-GB" sz="1600" dirty="0">
            <a:latin typeface="Book Antiqua" panose="02040602050305030304" pitchFamily="18" charset="0"/>
          </a:endParaRPr>
        </a:p>
      </dgm:t>
    </dgm:pt>
    <dgm:pt modelId="{D23AD4AA-E3F8-F848-8148-CF2CA4CD2835}" type="parTrans" cxnId="{830FF285-E19D-E447-AADA-4D8C3B501FCD}">
      <dgm:prSet/>
      <dgm:spPr/>
      <dgm:t>
        <a:bodyPr/>
        <a:lstStyle/>
        <a:p>
          <a:endParaRPr lang="en-GB" sz="1600"/>
        </a:p>
      </dgm:t>
    </dgm:pt>
    <dgm:pt modelId="{409E9C6E-2CD6-8746-9438-60570BBC543C}" type="sibTrans" cxnId="{830FF285-E19D-E447-AADA-4D8C3B501FCD}">
      <dgm:prSet/>
      <dgm:spPr/>
      <dgm:t>
        <a:bodyPr/>
        <a:lstStyle/>
        <a:p>
          <a:endParaRPr lang="en-GB" sz="1600"/>
        </a:p>
      </dgm:t>
    </dgm:pt>
    <dgm:pt modelId="{1B1F0373-0D40-B444-A507-3C3796DDA343}" type="pres">
      <dgm:prSet presAssocID="{82AC6F7A-D800-2E4E-A0E5-4FCBFB077143}" presName="Name0" presStyleCnt="0">
        <dgm:presLayoutVars>
          <dgm:chPref val="3"/>
          <dgm:dir/>
          <dgm:animLvl val="lvl"/>
          <dgm:resizeHandles/>
        </dgm:presLayoutVars>
      </dgm:prSet>
      <dgm:spPr/>
    </dgm:pt>
    <dgm:pt modelId="{6B92A9AA-A9F5-D046-9DF7-D834EFCBA36A}" type="pres">
      <dgm:prSet presAssocID="{B7774334-B4C8-7B43-9DD5-0914A86784B8}" presName="horFlow" presStyleCnt="0"/>
      <dgm:spPr/>
    </dgm:pt>
    <dgm:pt modelId="{D6EDB700-17F3-0B44-9B7A-E8411138949F}" type="pres">
      <dgm:prSet presAssocID="{B7774334-B4C8-7B43-9DD5-0914A86784B8}" presName="bigChev" presStyleLbl="node1" presStyleIdx="0" presStyleCnt="1" custScaleX="103573"/>
      <dgm:spPr/>
    </dgm:pt>
    <dgm:pt modelId="{63818A48-2342-114C-95C4-C996668076F6}" type="pres">
      <dgm:prSet presAssocID="{D23AD4AA-E3F8-F848-8148-CF2CA4CD2835}" presName="parTrans" presStyleCnt="0"/>
      <dgm:spPr/>
    </dgm:pt>
    <dgm:pt modelId="{FBB138C1-1EC3-CB45-8A0A-88D5501D0C4E}" type="pres">
      <dgm:prSet presAssocID="{3ED38F44-F8C0-6242-A126-DD0151E08E9A}" presName="node" presStyleLbl="alignAccFollowNode1" presStyleIdx="0" presStyleCnt="1" custScaleX="486192" custScaleY="120074">
        <dgm:presLayoutVars>
          <dgm:bulletEnabled val="1"/>
        </dgm:presLayoutVars>
      </dgm:prSet>
      <dgm:spPr/>
    </dgm:pt>
  </dgm:ptLst>
  <dgm:cxnLst>
    <dgm:cxn modelId="{438B9B54-BF64-324D-B4EA-CB45DF7891E7}" type="presOf" srcId="{82AC6F7A-D800-2E4E-A0E5-4FCBFB077143}" destId="{1B1F0373-0D40-B444-A507-3C3796DDA343}" srcOrd="0" destOrd="0" presId="urn:microsoft.com/office/officeart/2005/8/layout/lProcess3"/>
    <dgm:cxn modelId="{F19AA064-3863-964E-8AD6-8E728EB08827}" type="presOf" srcId="{B7774334-B4C8-7B43-9DD5-0914A86784B8}" destId="{D6EDB700-17F3-0B44-9B7A-E8411138949F}" srcOrd="0" destOrd="0" presId="urn:microsoft.com/office/officeart/2005/8/layout/lProcess3"/>
    <dgm:cxn modelId="{51F9B27F-D9BB-8544-B245-A43813C94B43}" srcId="{82AC6F7A-D800-2E4E-A0E5-4FCBFB077143}" destId="{B7774334-B4C8-7B43-9DD5-0914A86784B8}" srcOrd="0" destOrd="0" parTransId="{00F40B85-7907-FE48-ADAC-157D5ED77C0F}" sibTransId="{677268A8-79FF-1043-804F-5296AF36DDEE}"/>
    <dgm:cxn modelId="{830FF285-E19D-E447-AADA-4D8C3B501FCD}" srcId="{B7774334-B4C8-7B43-9DD5-0914A86784B8}" destId="{3ED38F44-F8C0-6242-A126-DD0151E08E9A}" srcOrd="0" destOrd="0" parTransId="{D23AD4AA-E3F8-F848-8148-CF2CA4CD2835}" sibTransId="{409E9C6E-2CD6-8746-9438-60570BBC543C}"/>
    <dgm:cxn modelId="{3DF9E595-8D2A-0143-B762-F972653E1D03}" type="presOf" srcId="{3ED38F44-F8C0-6242-A126-DD0151E08E9A}" destId="{FBB138C1-1EC3-CB45-8A0A-88D5501D0C4E}" srcOrd="0" destOrd="0" presId="urn:microsoft.com/office/officeart/2005/8/layout/lProcess3"/>
    <dgm:cxn modelId="{24FE2733-2113-074D-AEF4-43C0396CB1A9}" type="presParOf" srcId="{1B1F0373-0D40-B444-A507-3C3796DDA343}" destId="{6B92A9AA-A9F5-D046-9DF7-D834EFCBA36A}" srcOrd="0" destOrd="0" presId="urn:microsoft.com/office/officeart/2005/8/layout/lProcess3"/>
    <dgm:cxn modelId="{AF324A27-26B8-3743-829A-21930B8E0D51}" type="presParOf" srcId="{6B92A9AA-A9F5-D046-9DF7-D834EFCBA36A}" destId="{D6EDB700-17F3-0B44-9B7A-E8411138949F}" srcOrd="0" destOrd="0" presId="urn:microsoft.com/office/officeart/2005/8/layout/lProcess3"/>
    <dgm:cxn modelId="{279851DC-00E1-2C4E-9725-82E5CDC002DD}" type="presParOf" srcId="{6B92A9AA-A9F5-D046-9DF7-D834EFCBA36A}" destId="{63818A48-2342-114C-95C4-C996668076F6}" srcOrd="1" destOrd="0" presId="urn:microsoft.com/office/officeart/2005/8/layout/lProcess3"/>
    <dgm:cxn modelId="{4D2B7D5C-9B23-DA4B-AAD3-BFC04D6088F0}" type="presParOf" srcId="{6B92A9AA-A9F5-D046-9DF7-D834EFCBA36A}" destId="{FBB138C1-1EC3-CB45-8A0A-88D5501D0C4E}" srcOrd="2" destOrd="0" presId="urn:microsoft.com/office/officeart/2005/8/layout/lProcess3"/>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82AC6F7A-D800-2E4E-A0E5-4FCBFB077143}" type="doc">
      <dgm:prSet loTypeId="urn:microsoft.com/office/officeart/2005/8/layout/lProcess3" loCatId="" qsTypeId="urn:microsoft.com/office/officeart/2005/8/quickstyle/simple1" qsCatId="simple" csTypeId="urn:microsoft.com/office/officeart/2005/8/colors/accent0_3" csCatId="mainScheme" phldr="1"/>
      <dgm:spPr/>
      <dgm:t>
        <a:bodyPr/>
        <a:lstStyle/>
        <a:p>
          <a:endParaRPr lang="en-GB"/>
        </a:p>
      </dgm:t>
    </dgm:pt>
    <dgm:pt modelId="{B7774334-B4C8-7B43-9DD5-0914A86784B8}">
      <dgm:prSet phldrT="[Text]" custT="1"/>
      <dgm:spPr/>
      <dgm:t>
        <a:bodyPr/>
        <a:lstStyle/>
        <a:p>
          <a:r>
            <a:rPr lang="en-GB" sz="1600" dirty="0">
              <a:latin typeface="Book Antiqua" panose="02040602050305030304" pitchFamily="18" charset="0"/>
            </a:rPr>
            <a:t>Research Question 3</a:t>
          </a:r>
        </a:p>
      </dgm:t>
    </dgm:pt>
    <dgm:pt modelId="{00F40B85-7907-FE48-ADAC-157D5ED77C0F}" type="parTrans" cxnId="{51F9B27F-D9BB-8544-B245-A43813C94B43}">
      <dgm:prSet/>
      <dgm:spPr/>
      <dgm:t>
        <a:bodyPr/>
        <a:lstStyle/>
        <a:p>
          <a:endParaRPr lang="en-GB" sz="1600"/>
        </a:p>
      </dgm:t>
    </dgm:pt>
    <dgm:pt modelId="{677268A8-79FF-1043-804F-5296AF36DDEE}" type="sibTrans" cxnId="{51F9B27F-D9BB-8544-B245-A43813C94B43}">
      <dgm:prSet/>
      <dgm:spPr/>
      <dgm:t>
        <a:bodyPr/>
        <a:lstStyle/>
        <a:p>
          <a:endParaRPr lang="en-GB" sz="1600"/>
        </a:p>
      </dgm:t>
    </dgm:pt>
    <dgm:pt modelId="{3ED38F44-F8C0-6242-A126-DD0151E08E9A}">
      <dgm:prSet phldrT="[Text]" custT="1"/>
      <dgm:spPr>
        <a:solidFill>
          <a:schemeClr val="accent6">
            <a:alpha val="90000"/>
          </a:schemeClr>
        </a:solidFill>
      </dgm:spPr>
      <dgm:t>
        <a:bodyPr/>
        <a:lstStyle/>
        <a:p>
          <a:pPr algn="l"/>
          <a:r>
            <a:rPr lang="en-IN" sz="1600" b="0" i="0" dirty="0">
              <a:latin typeface="Book Antiqua" panose="02040602050305030304" pitchFamily="18" charset="0"/>
            </a:rPr>
            <a:t>Are there parameter-efficient fine-tuning techniques that enable an LLM to adapt well to a specific domain, or do they perform effectively across multiple domains for an LLM?</a:t>
          </a:r>
          <a:endParaRPr lang="en-GB" sz="1600" dirty="0">
            <a:latin typeface="Book Antiqua" panose="02040602050305030304" pitchFamily="18" charset="0"/>
          </a:endParaRPr>
        </a:p>
      </dgm:t>
    </dgm:pt>
    <dgm:pt modelId="{D23AD4AA-E3F8-F848-8148-CF2CA4CD2835}" type="parTrans" cxnId="{830FF285-E19D-E447-AADA-4D8C3B501FCD}">
      <dgm:prSet/>
      <dgm:spPr/>
      <dgm:t>
        <a:bodyPr/>
        <a:lstStyle/>
        <a:p>
          <a:endParaRPr lang="en-GB" sz="1600"/>
        </a:p>
      </dgm:t>
    </dgm:pt>
    <dgm:pt modelId="{409E9C6E-2CD6-8746-9438-60570BBC543C}" type="sibTrans" cxnId="{830FF285-E19D-E447-AADA-4D8C3B501FCD}">
      <dgm:prSet/>
      <dgm:spPr/>
      <dgm:t>
        <a:bodyPr/>
        <a:lstStyle/>
        <a:p>
          <a:endParaRPr lang="en-GB" sz="1600"/>
        </a:p>
      </dgm:t>
    </dgm:pt>
    <dgm:pt modelId="{1B1F0373-0D40-B444-A507-3C3796DDA343}" type="pres">
      <dgm:prSet presAssocID="{82AC6F7A-D800-2E4E-A0E5-4FCBFB077143}" presName="Name0" presStyleCnt="0">
        <dgm:presLayoutVars>
          <dgm:chPref val="3"/>
          <dgm:dir/>
          <dgm:animLvl val="lvl"/>
          <dgm:resizeHandles/>
        </dgm:presLayoutVars>
      </dgm:prSet>
      <dgm:spPr/>
    </dgm:pt>
    <dgm:pt modelId="{6B92A9AA-A9F5-D046-9DF7-D834EFCBA36A}" type="pres">
      <dgm:prSet presAssocID="{B7774334-B4C8-7B43-9DD5-0914A86784B8}" presName="horFlow" presStyleCnt="0"/>
      <dgm:spPr/>
    </dgm:pt>
    <dgm:pt modelId="{D6EDB700-17F3-0B44-9B7A-E8411138949F}" type="pres">
      <dgm:prSet presAssocID="{B7774334-B4C8-7B43-9DD5-0914A86784B8}" presName="bigChev" presStyleLbl="node1" presStyleIdx="0" presStyleCnt="1" custScaleX="103573"/>
      <dgm:spPr/>
    </dgm:pt>
    <dgm:pt modelId="{63818A48-2342-114C-95C4-C996668076F6}" type="pres">
      <dgm:prSet presAssocID="{D23AD4AA-E3F8-F848-8148-CF2CA4CD2835}" presName="parTrans" presStyleCnt="0"/>
      <dgm:spPr/>
    </dgm:pt>
    <dgm:pt modelId="{FBB138C1-1EC3-CB45-8A0A-88D5501D0C4E}" type="pres">
      <dgm:prSet presAssocID="{3ED38F44-F8C0-6242-A126-DD0151E08E9A}" presName="node" presStyleLbl="alignAccFollowNode1" presStyleIdx="0" presStyleCnt="1" custScaleX="486192" custScaleY="120074">
        <dgm:presLayoutVars>
          <dgm:bulletEnabled val="1"/>
        </dgm:presLayoutVars>
      </dgm:prSet>
      <dgm:spPr/>
    </dgm:pt>
  </dgm:ptLst>
  <dgm:cxnLst>
    <dgm:cxn modelId="{438B9B54-BF64-324D-B4EA-CB45DF7891E7}" type="presOf" srcId="{82AC6F7A-D800-2E4E-A0E5-4FCBFB077143}" destId="{1B1F0373-0D40-B444-A507-3C3796DDA343}" srcOrd="0" destOrd="0" presId="urn:microsoft.com/office/officeart/2005/8/layout/lProcess3"/>
    <dgm:cxn modelId="{F19AA064-3863-964E-8AD6-8E728EB08827}" type="presOf" srcId="{B7774334-B4C8-7B43-9DD5-0914A86784B8}" destId="{D6EDB700-17F3-0B44-9B7A-E8411138949F}" srcOrd="0" destOrd="0" presId="urn:microsoft.com/office/officeart/2005/8/layout/lProcess3"/>
    <dgm:cxn modelId="{51F9B27F-D9BB-8544-B245-A43813C94B43}" srcId="{82AC6F7A-D800-2E4E-A0E5-4FCBFB077143}" destId="{B7774334-B4C8-7B43-9DD5-0914A86784B8}" srcOrd="0" destOrd="0" parTransId="{00F40B85-7907-FE48-ADAC-157D5ED77C0F}" sibTransId="{677268A8-79FF-1043-804F-5296AF36DDEE}"/>
    <dgm:cxn modelId="{830FF285-E19D-E447-AADA-4D8C3B501FCD}" srcId="{B7774334-B4C8-7B43-9DD5-0914A86784B8}" destId="{3ED38F44-F8C0-6242-A126-DD0151E08E9A}" srcOrd="0" destOrd="0" parTransId="{D23AD4AA-E3F8-F848-8148-CF2CA4CD2835}" sibTransId="{409E9C6E-2CD6-8746-9438-60570BBC543C}"/>
    <dgm:cxn modelId="{3DF9E595-8D2A-0143-B762-F972653E1D03}" type="presOf" srcId="{3ED38F44-F8C0-6242-A126-DD0151E08E9A}" destId="{FBB138C1-1EC3-CB45-8A0A-88D5501D0C4E}" srcOrd="0" destOrd="0" presId="urn:microsoft.com/office/officeart/2005/8/layout/lProcess3"/>
    <dgm:cxn modelId="{24FE2733-2113-074D-AEF4-43C0396CB1A9}" type="presParOf" srcId="{1B1F0373-0D40-B444-A507-3C3796DDA343}" destId="{6B92A9AA-A9F5-D046-9DF7-D834EFCBA36A}" srcOrd="0" destOrd="0" presId="urn:microsoft.com/office/officeart/2005/8/layout/lProcess3"/>
    <dgm:cxn modelId="{AF324A27-26B8-3743-829A-21930B8E0D51}" type="presParOf" srcId="{6B92A9AA-A9F5-D046-9DF7-D834EFCBA36A}" destId="{D6EDB700-17F3-0B44-9B7A-E8411138949F}" srcOrd="0" destOrd="0" presId="urn:microsoft.com/office/officeart/2005/8/layout/lProcess3"/>
    <dgm:cxn modelId="{279851DC-00E1-2C4E-9725-82E5CDC002DD}" type="presParOf" srcId="{6B92A9AA-A9F5-D046-9DF7-D834EFCBA36A}" destId="{63818A48-2342-114C-95C4-C996668076F6}" srcOrd="1" destOrd="0" presId="urn:microsoft.com/office/officeart/2005/8/layout/lProcess3"/>
    <dgm:cxn modelId="{4D2B7D5C-9B23-DA4B-AAD3-BFC04D6088F0}" type="presParOf" srcId="{6B92A9AA-A9F5-D046-9DF7-D834EFCBA36A}" destId="{FBB138C1-1EC3-CB45-8A0A-88D5501D0C4E}" srcOrd="2" destOrd="0" presId="urn:microsoft.com/office/officeart/2005/8/layout/lProcess3"/>
  </dgm:cxnLst>
  <dgm:bg/>
  <dgm:whole/>
  <dgm:extLst>
    <a:ext uri="http://schemas.microsoft.com/office/drawing/2008/diagram">
      <dsp:dataModelExt xmlns:dsp="http://schemas.microsoft.com/office/drawing/2008/diagram" relId="rId25"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11A8A5DF-165C-F044-806F-3AA6F9F23E0E}" type="doc">
      <dgm:prSet loTypeId="urn:microsoft.com/office/officeart/2005/8/layout/lProcess3" loCatId="process" qsTypeId="urn:microsoft.com/office/officeart/2005/8/quickstyle/simple1" qsCatId="simple" csTypeId="urn:microsoft.com/office/officeart/2005/8/colors/accent0_3" csCatId="mainScheme" phldr="1"/>
      <dgm:spPr/>
      <dgm:t>
        <a:bodyPr/>
        <a:lstStyle/>
        <a:p>
          <a:endParaRPr lang="en-GB"/>
        </a:p>
      </dgm:t>
    </dgm:pt>
    <dgm:pt modelId="{614945B3-D622-9B4E-A04B-4AB405E72799}">
      <dgm:prSet custT="1"/>
      <dgm:spPr>
        <a:solidFill>
          <a:srgbClr val="002043"/>
        </a:solidFill>
      </dgm:spPr>
      <dgm:t>
        <a:bodyPr/>
        <a:lstStyle/>
        <a:p>
          <a:pPr algn="l"/>
          <a:r>
            <a:rPr lang="en-US" sz="1800" dirty="0">
              <a:latin typeface="Book Antiqua" panose="02040602050305030304" pitchFamily="18" charset="0"/>
            </a:rPr>
            <a:t>Continuation of </a:t>
          </a:r>
          <a:r>
            <a:rPr lang="en-US" sz="1800" dirty="0" err="1">
              <a:latin typeface="Book Antiqua" panose="02040602050305030304" pitchFamily="18" charset="0"/>
            </a:rPr>
            <a:t>AdaptEval</a:t>
          </a:r>
          <a:endParaRPr lang="en-IN" sz="1800" dirty="0">
            <a:latin typeface="Book Antiqua" panose="02040602050305030304" pitchFamily="18" charset="0"/>
          </a:endParaRPr>
        </a:p>
      </dgm:t>
    </dgm:pt>
    <dgm:pt modelId="{F818C666-20A7-8E44-BD6E-B012B70980BC}" type="parTrans" cxnId="{F3319DB4-58E6-D54E-ACAA-AFFD0683E84C}">
      <dgm:prSet/>
      <dgm:spPr/>
      <dgm:t>
        <a:bodyPr/>
        <a:lstStyle/>
        <a:p>
          <a:endParaRPr lang="en-GB"/>
        </a:p>
      </dgm:t>
    </dgm:pt>
    <dgm:pt modelId="{DF4910AD-1E1F-9649-8AF2-FAEF1C5A8E5F}" type="sibTrans" cxnId="{F3319DB4-58E6-D54E-ACAA-AFFD0683E84C}">
      <dgm:prSet/>
      <dgm:spPr/>
      <dgm:t>
        <a:bodyPr/>
        <a:lstStyle/>
        <a:p>
          <a:endParaRPr lang="en-GB"/>
        </a:p>
      </dgm:t>
    </dgm:pt>
    <dgm:pt modelId="{8668AFA6-8695-894D-AF88-3C7CC7DEC4CA}">
      <dgm:prSet custT="1"/>
      <dgm:spPr/>
      <dgm:t>
        <a:bodyPr/>
        <a:lstStyle/>
        <a:p>
          <a:pPr algn="l"/>
          <a:r>
            <a:rPr lang="en-US" sz="1800" dirty="0">
              <a:latin typeface="Book Antiqua" panose="02040602050305030304" pitchFamily="18" charset="0"/>
            </a:rPr>
            <a:t>Compare fine-tuning and in-context learning settings</a:t>
          </a:r>
          <a:endParaRPr lang="en-IN" sz="1800" dirty="0">
            <a:latin typeface="Book Antiqua" panose="02040602050305030304" pitchFamily="18" charset="0"/>
          </a:endParaRPr>
        </a:p>
      </dgm:t>
    </dgm:pt>
    <dgm:pt modelId="{F6B03B66-3BAD-C945-BBBF-CB6A0AE7A31D}" type="parTrans" cxnId="{F1EF9EDD-AE50-2D43-BB2B-4D69247D8CE4}">
      <dgm:prSet/>
      <dgm:spPr/>
      <dgm:t>
        <a:bodyPr/>
        <a:lstStyle/>
        <a:p>
          <a:endParaRPr lang="en-GB"/>
        </a:p>
      </dgm:t>
    </dgm:pt>
    <dgm:pt modelId="{16631C61-104E-D94A-9792-B2B852645EE8}" type="sibTrans" cxnId="{F1EF9EDD-AE50-2D43-BB2B-4D69247D8CE4}">
      <dgm:prSet/>
      <dgm:spPr/>
      <dgm:t>
        <a:bodyPr/>
        <a:lstStyle/>
        <a:p>
          <a:endParaRPr lang="en-GB"/>
        </a:p>
      </dgm:t>
    </dgm:pt>
    <dgm:pt modelId="{6B9FFDF3-4689-6744-8818-153AC5B2F3BB}">
      <dgm:prSet custT="1"/>
      <dgm:spPr>
        <a:solidFill>
          <a:srgbClr val="002043"/>
        </a:solidFill>
      </dgm:spPr>
      <dgm:t>
        <a:bodyPr/>
        <a:lstStyle/>
        <a:p>
          <a:pPr algn="l"/>
          <a:r>
            <a:rPr lang="en-US" sz="1800" dirty="0">
              <a:latin typeface="Book Antiqua" panose="02040602050305030304" pitchFamily="18" charset="0"/>
            </a:rPr>
            <a:t>Baseline: In-context learning (Two-shot Learning)</a:t>
          </a:r>
          <a:endParaRPr lang="en-IN" sz="1800" dirty="0">
            <a:latin typeface="Book Antiqua" panose="02040602050305030304" pitchFamily="18" charset="0"/>
          </a:endParaRPr>
        </a:p>
      </dgm:t>
    </dgm:pt>
    <dgm:pt modelId="{2BDD5818-F17B-5344-8260-A7D533FEA083}" type="parTrans" cxnId="{ED09E531-1CDE-7C46-A91F-960FC4F46D73}">
      <dgm:prSet/>
      <dgm:spPr/>
      <dgm:t>
        <a:bodyPr/>
        <a:lstStyle/>
        <a:p>
          <a:endParaRPr lang="en-GB"/>
        </a:p>
      </dgm:t>
    </dgm:pt>
    <dgm:pt modelId="{80E0D72E-3DC3-324E-92E6-D1CA10BE1D4E}" type="sibTrans" cxnId="{ED09E531-1CDE-7C46-A91F-960FC4F46D73}">
      <dgm:prSet/>
      <dgm:spPr/>
      <dgm:t>
        <a:bodyPr/>
        <a:lstStyle/>
        <a:p>
          <a:endParaRPr lang="en-GB"/>
        </a:p>
      </dgm:t>
    </dgm:pt>
    <dgm:pt modelId="{491FECB0-1F47-1D47-B0F4-E88558C2CB63}" type="pres">
      <dgm:prSet presAssocID="{11A8A5DF-165C-F044-806F-3AA6F9F23E0E}" presName="Name0" presStyleCnt="0">
        <dgm:presLayoutVars>
          <dgm:chPref val="3"/>
          <dgm:dir/>
          <dgm:animLvl val="lvl"/>
          <dgm:resizeHandles/>
        </dgm:presLayoutVars>
      </dgm:prSet>
      <dgm:spPr/>
    </dgm:pt>
    <dgm:pt modelId="{51370618-3C7B-A54D-8204-73E8C307807E}" type="pres">
      <dgm:prSet presAssocID="{614945B3-D622-9B4E-A04B-4AB405E72799}" presName="horFlow" presStyleCnt="0"/>
      <dgm:spPr/>
    </dgm:pt>
    <dgm:pt modelId="{946E3796-9EE6-D14F-A334-0885FEE4245F}" type="pres">
      <dgm:prSet presAssocID="{614945B3-D622-9B4E-A04B-4AB405E72799}" presName="bigChev" presStyleLbl="node1" presStyleIdx="0" presStyleCnt="3" custScaleX="455617"/>
      <dgm:spPr/>
    </dgm:pt>
    <dgm:pt modelId="{E669B788-EE92-8843-9846-E4531CFCD3E8}" type="pres">
      <dgm:prSet presAssocID="{614945B3-D622-9B4E-A04B-4AB405E72799}" presName="vSp" presStyleCnt="0"/>
      <dgm:spPr/>
    </dgm:pt>
    <dgm:pt modelId="{E67E3825-2E46-4B4E-A2EF-9CBB1B2D3473}" type="pres">
      <dgm:prSet presAssocID="{8668AFA6-8695-894D-AF88-3C7CC7DEC4CA}" presName="horFlow" presStyleCnt="0"/>
      <dgm:spPr/>
    </dgm:pt>
    <dgm:pt modelId="{D5AAEC26-E9DB-9E4A-8C01-6CD79615D78B}" type="pres">
      <dgm:prSet presAssocID="{8668AFA6-8695-894D-AF88-3C7CC7DEC4CA}" presName="bigChev" presStyleLbl="node1" presStyleIdx="1" presStyleCnt="3" custScaleX="455617"/>
      <dgm:spPr/>
    </dgm:pt>
    <dgm:pt modelId="{E64F9461-9224-9741-828E-14C32EA9592B}" type="pres">
      <dgm:prSet presAssocID="{8668AFA6-8695-894D-AF88-3C7CC7DEC4CA}" presName="vSp" presStyleCnt="0"/>
      <dgm:spPr/>
    </dgm:pt>
    <dgm:pt modelId="{F18D7D91-A892-0B45-ACB5-8E09D4CF18D6}" type="pres">
      <dgm:prSet presAssocID="{6B9FFDF3-4689-6744-8818-153AC5B2F3BB}" presName="horFlow" presStyleCnt="0"/>
      <dgm:spPr/>
    </dgm:pt>
    <dgm:pt modelId="{7877123F-0B69-AA4D-A29C-A660094779B4}" type="pres">
      <dgm:prSet presAssocID="{6B9FFDF3-4689-6744-8818-153AC5B2F3BB}" presName="bigChev" presStyleLbl="node1" presStyleIdx="2" presStyleCnt="3" custScaleX="455617"/>
      <dgm:spPr/>
    </dgm:pt>
  </dgm:ptLst>
  <dgm:cxnLst>
    <dgm:cxn modelId="{C06D9509-E4FF-A046-ADB9-4B83FB37028F}" type="presOf" srcId="{6B9FFDF3-4689-6744-8818-153AC5B2F3BB}" destId="{7877123F-0B69-AA4D-A29C-A660094779B4}" srcOrd="0" destOrd="0" presId="urn:microsoft.com/office/officeart/2005/8/layout/lProcess3"/>
    <dgm:cxn modelId="{30F44418-E387-9F48-937A-306BB3F917AF}" type="presOf" srcId="{8668AFA6-8695-894D-AF88-3C7CC7DEC4CA}" destId="{D5AAEC26-E9DB-9E4A-8C01-6CD79615D78B}" srcOrd="0" destOrd="0" presId="urn:microsoft.com/office/officeart/2005/8/layout/lProcess3"/>
    <dgm:cxn modelId="{ED09E531-1CDE-7C46-A91F-960FC4F46D73}" srcId="{11A8A5DF-165C-F044-806F-3AA6F9F23E0E}" destId="{6B9FFDF3-4689-6744-8818-153AC5B2F3BB}" srcOrd="2" destOrd="0" parTransId="{2BDD5818-F17B-5344-8260-A7D533FEA083}" sibTransId="{80E0D72E-3DC3-324E-92E6-D1CA10BE1D4E}"/>
    <dgm:cxn modelId="{B2ABCC5D-4410-474A-ADEB-EB229936C73E}" type="presOf" srcId="{11A8A5DF-165C-F044-806F-3AA6F9F23E0E}" destId="{491FECB0-1F47-1D47-B0F4-E88558C2CB63}" srcOrd="0" destOrd="0" presId="urn:microsoft.com/office/officeart/2005/8/layout/lProcess3"/>
    <dgm:cxn modelId="{954B867F-6035-7444-8B1E-1EE2FF3D4D98}" type="presOf" srcId="{614945B3-D622-9B4E-A04B-4AB405E72799}" destId="{946E3796-9EE6-D14F-A334-0885FEE4245F}" srcOrd="0" destOrd="0" presId="urn:microsoft.com/office/officeart/2005/8/layout/lProcess3"/>
    <dgm:cxn modelId="{F3319DB4-58E6-D54E-ACAA-AFFD0683E84C}" srcId="{11A8A5DF-165C-F044-806F-3AA6F9F23E0E}" destId="{614945B3-D622-9B4E-A04B-4AB405E72799}" srcOrd="0" destOrd="0" parTransId="{F818C666-20A7-8E44-BD6E-B012B70980BC}" sibTransId="{DF4910AD-1E1F-9649-8AF2-FAEF1C5A8E5F}"/>
    <dgm:cxn modelId="{F1EF9EDD-AE50-2D43-BB2B-4D69247D8CE4}" srcId="{11A8A5DF-165C-F044-806F-3AA6F9F23E0E}" destId="{8668AFA6-8695-894D-AF88-3C7CC7DEC4CA}" srcOrd="1" destOrd="0" parTransId="{F6B03B66-3BAD-C945-BBBF-CB6A0AE7A31D}" sibTransId="{16631C61-104E-D94A-9792-B2B852645EE8}"/>
    <dgm:cxn modelId="{6A643AFE-2CED-6348-AF80-1E669CAD4F74}" type="presParOf" srcId="{491FECB0-1F47-1D47-B0F4-E88558C2CB63}" destId="{51370618-3C7B-A54D-8204-73E8C307807E}" srcOrd="0" destOrd="0" presId="urn:microsoft.com/office/officeart/2005/8/layout/lProcess3"/>
    <dgm:cxn modelId="{2E057797-EA84-1B40-B1D9-55B1C388EE74}" type="presParOf" srcId="{51370618-3C7B-A54D-8204-73E8C307807E}" destId="{946E3796-9EE6-D14F-A334-0885FEE4245F}" srcOrd="0" destOrd="0" presId="urn:microsoft.com/office/officeart/2005/8/layout/lProcess3"/>
    <dgm:cxn modelId="{777EC872-DDAF-254C-9680-031C75B3F5DF}" type="presParOf" srcId="{491FECB0-1F47-1D47-B0F4-E88558C2CB63}" destId="{E669B788-EE92-8843-9846-E4531CFCD3E8}" srcOrd="1" destOrd="0" presId="urn:microsoft.com/office/officeart/2005/8/layout/lProcess3"/>
    <dgm:cxn modelId="{B304141B-949C-964E-A33E-4BCAE6083500}" type="presParOf" srcId="{491FECB0-1F47-1D47-B0F4-E88558C2CB63}" destId="{E67E3825-2E46-4B4E-A2EF-9CBB1B2D3473}" srcOrd="2" destOrd="0" presId="urn:microsoft.com/office/officeart/2005/8/layout/lProcess3"/>
    <dgm:cxn modelId="{9C4654B2-AE02-9342-A4DF-DCBF29B4243C}" type="presParOf" srcId="{E67E3825-2E46-4B4E-A2EF-9CBB1B2D3473}" destId="{D5AAEC26-E9DB-9E4A-8C01-6CD79615D78B}" srcOrd="0" destOrd="0" presId="urn:microsoft.com/office/officeart/2005/8/layout/lProcess3"/>
    <dgm:cxn modelId="{CCF13B5E-D0B1-FE4D-9E37-84396B7F0EF9}" type="presParOf" srcId="{491FECB0-1F47-1D47-B0F4-E88558C2CB63}" destId="{E64F9461-9224-9741-828E-14C32EA9592B}" srcOrd="3" destOrd="0" presId="urn:microsoft.com/office/officeart/2005/8/layout/lProcess3"/>
    <dgm:cxn modelId="{336BE5A7-DA0E-B848-A2DB-8640A6F6E003}" type="presParOf" srcId="{491FECB0-1F47-1D47-B0F4-E88558C2CB63}" destId="{F18D7D91-A892-0B45-ACB5-8E09D4CF18D6}" srcOrd="4" destOrd="0" presId="urn:microsoft.com/office/officeart/2005/8/layout/lProcess3"/>
    <dgm:cxn modelId="{14869DC4-11DC-664C-8E69-76D8D0A44744}" type="presParOf" srcId="{F18D7D91-A892-0B45-ACB5-8E09D4CF18D6}" destId="{7877123F-0B69-AA4D-A29C-A660094779B4}"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7A1FD6E-8F44-AF4F-8C59-F87C5977007D}" type="doc">
      <dgm:prSet loTypeId="urn:microsoft.com/office/officeart/2005/8/layout/hierarchy6" loCatId="" qsTypeId="urn:microsoft.com/office/officeart/2005/8/quickstyle/simple1" qsCatId="simple" csTypeId="urn:microsoft.com/office/officeart/2005/8/colors/accent0_3" csCatId="mainScheme" phldr="1"/>
      <dgm:spPr/>
      <dgm:t>
        <a:bodyPr/>
        <a:lstStyle/>
        <a:p>
          <a:endParaRPr lang="en-GB"/>
        </a:p>
      </dgm:t>
    </dgm:pt>
    <dgm:pt modelId="{61AAACA3-B08C-7643-B2EF-B4487E8A4E65}">
      <dgm:prSet custT="1"/>
      <dgm:spPr/>
      <dgm:t>
        <a:bodyPr/>
        <a:lstStyle/>
        <a:p>
          <a:r>
            <a:rPr lang="en-IN" sz="1400" dirty="0">
              <a:latin typeface="Book Antiqua" panose="02040602050305030304" pitchFamily="18" charset="0"/>
            </a:rPr>
            <a:t>Domains</a:t>
          </a:r>
        </a:p>
      </dgm:t>
    </dgm:pt>
    <dgm:pt modelId="{DB02C232-F2CE-1543-AC99-3265A3509BFD}" type="parTrans" cxnId="{D09B48E1-6C87-5545-B3A6-8FE7D35E16B4}">
      <dgm:prSet/>
      <dgm:spPr/>
      <dgm:t>
        <a:bodyPr/>
        <a:lstStyle/>
        <a:p>
          <a:endParaRPr lang="en-GB"/>
        </a:p>
      </dgm:t>
    </dgm:pt>
    <dgm:pt modelId="{21930084-B0A6-A642-8550-DE2333823274}" type="sibTrans" cxnId="{D09B48E1-6C87-5545-B3A6-8FE7D35E16B4}">
      <dgm:prSet/>
      <dgm:spPr/>
      <dgm:t>
        <a:bodyPr/>
        <a:lstStyle/>
        <a:p>
          <a:endParaRPr lang="en-GB"/>
        </a:p>
      </dgm:t>
    </dgm:pt>
    <dgm:pt modelId="{B8ED4214-D616-C64E-936A-C7DA96336FE2}">
      <dgm:prSet custT="1"/>
      <dgm:spPr>
        <a:solidFill>
          <a:schemeClr val="accent6"/>
        </a:solidFill>
      </dgm:spPr>
      <dgm:t>
        <a:bodyPr/>
        <a:lstStyle/>
        <a:p>
          <a:r>
            <a:rPr lang="en-IN" sz="900" dirty="0">
              <a:solidFill>
                <a:schemeClr val="tx1"/>
              </a:solidFill>
              <a:latin typeface="Book Antiqua" panose="02040602050305030304" pitchFamily="18" charset="0"/>
            </a:rPr>
            <a:t>Medical Records</a:t>
          </a:r>
        </a:p>
      </dgm:t>
    </dgm:pt>
    <dgm:pt modelId="{AFA737C0-EF37-E242-8817-E59EE4398254}" type="parTrans" cxnId="{F821DB3F-CB89-3C49-BF6C-F22C3C023E28}">
      <dgm:prSet/>
      <dgm:spPr/>
      <dgm:t>
        <a:bodyPr/>
        <a:lstStyle/>
        <a:p>
          <a:endParaRPr lang="en-GB" sz="1600">
            <a:latin typeface="Book Antiqua" panose="02040602050305030304" pitchFamily="18" charset="0"/>
          </a:endParaRPr>
        </a:p>
      </dgm:t>
    </dgm:pt>
    <dgm:pt modelId="{80F6040A-1866-C14D-9B17-E00CDA4D3F25}" type="sibTrans" cxnId="{F821DB3F-CB89-3C49-BF6C-F22C3C023E28}">
      <dgm:prSet/>
      <dgm:spPr/>
      <dgm:t>
        <a:bodyPr/>
        <a:lstStyle/>
        <a:p>
          <a:endParaRPr lang="en-GB"/>
        </a:p>
      </dgm:t>
    </dgm:pt>
    <dgm:pt modelId="{2C96F7A1-EDDC-7A4D-80E5-8FF81DD36E6C}">
      <dgm:prSet custT="1"/>
      <dgm:spPr>
        <a:solidFill>
          <a:schemeClr val="accent6"/>
        </a:solidFill>
      </dgm:spPr>
      <dgm:t>
        <a:bodyPr/>
        <a:lstStyle/>
        <a:p>
          <a:r>
            <a:rPr lang="en-IN" sz="900">
              <a:solidFill>
                <a:schemeClr val="tx1"/>
              </a:solidFill>
              <a:latin typeface="Book Antiqua" panose="02040602050305030304" pitchFamily="18" charset="0"/>
            </a:rPr>
            <a:t>Legal Documents</a:t>
          </a:r>
          <a:endParaRPr lang="en-IN" sz="900" dirty="0">
            <a:solidFill>
              <a:schemeClr val="tx1"/>
            </a:solidFill>
            <a:latin typeface="Book Antiqua" panose="02040602050305030304" pitchFamily="18" charset="0"/>
          </a:endParaRPr>
        </a:p>
      </dgm:t>
    </dgm:pt>
    <dgm:pt modelId="{CAEEDD38-586B-C348-B0DB-C31D5C932A6B}" type="parTrans" cxnId="{23D8E96F-6F7F-D742-943E-F6D5D557FE4E}">
      <dgm:prSet/>
      <dgm:spPr/>
      <dgm:t>
        <a:bodyPr/>
        <a:lstStyle/>
        <a:p>
          <a:endParaRPr lang="en-GB" sz="1600">
            <a:latin typeface="Book Antiqua" panose="02040602050305030304" pitchFamily="18" charset="0"/>
          </a:endParaRPr>
        </a:p>
      </dgm:t>
    </dgm:pt>
    <dgm:pt modelId="{219D25A5-3246-3248-8ADB-341DEE1E3A4C}" type="sibTrans" cxnId="{23D8E96F-6F7F-D742-943E-F6D5D557FE4E}">
      <dgm:prSet/>
      <dgm:spPr/>
      <dgm:t>
        <a:bodyPr/>
        <a:lstStyle/>
        <a:p>
          <a:endParaRPr lang="en-GB"/>
        </a:p>
      </dgm:t>
    </dgm:pt>
    <dgm:pt modelId="{A678DCF6-69B4-1347-9A8E-B481C0C7388E}">
      <dgm:prSet custT="1"/>
      <dgm:spPr>
        <a:solidFill>
          <a:schemeClr val="accent6"/>
        </a:solidFill>
      </dgm:spPr>
      <dgm:t>
        <a:bodyPr/>
        <a:lstStyle/>
        <a:p>
          <a:r>
            <a:rPr lang="en-IN" sz="900" dirty="0">
              <a:solidFill>
                <a:schemeClr val="tx1"/>
              </a:solidFill>
              <a:latin typeface="Book Antiqua" panose="02040602050305030304" pitchFamily="18" charset="0"/>
            </a:rPr>
            <a:t>Government Reports</a:t>
          </a:r>
        </a:p>
      </dgm:t>
    </dgm:pt>
    <dgm:pt modelId="{624ED2C3-C3DF-B64E-A2A5-DF89BE59C21F}" type="parTrans" cxnId="{3A38614B-7AFF-3E44-A36A-C9A76112D82F}">
      <dgm:prSet/>
      <dgm:spPr/>
      <dgm:t>
        <a:bodyPr/>
        <a:lstStyle/>
        <a:p>
          <a:endParaRPr lang="en-GB" sz="1600">
            <a:latin typeface="Book Antiqua" panose="02040602050305030304" pitchFamily="18" charset="0"/>
          </a:endParaRPr>
        </a:p>
      </dgm:t>
    </dgm:pt>
    <dgm:pt modelId="{FA9F19E0-340F-3044-BF6E-1227F2D9322F}" type="sibTrans" cxnId="{3A38614B-7AFF-3E44-A36A-C9A76112D82F}">
      <dgm:prSet/>
      <dgm:spPr/>
      <dgm:t>
        <a:bodyPr/>
        <a:lstStyle/>
        <a:p>
          <a:endParaRPr lang="en-GB"/>
        </a:p>
      </dgm:t>
    </dgm:pt>
    <dgm:pt modelId="{69826B9A-3A04-C743-B310-336CCEE5A41D}">
      <dgm:prSet custT="1"/>
      <dgm:spPr>
        <a:solidFill>
          <a:schemeClr val="accent6"/>
        </a:solidFill>
      </dgm:spPr>
      <dgm:t>
        <a:bodyPr/>
        <a:lstStyle/>
        <a:p>
          <a:r>
            <a:rPr lang="en-IN" sz="900">
              <a:solidFill>
                <a:schemeClr val="tx1"/>
              </a:solidFill>
              <a:latin typeface="Book Antiqua" panose="02040602050305030304" pitchFamily="18" charset="0"/>
            </a:rPr>
            <a:t>News </a:t>
          </a:r>
        </a:p>
        <a:p>
          <a:r>
            <a:rPr lang="en-IN" sz="900">
              <a:solidFill>
                <a:schemeClr val="tx1"/>
              </a:solidFill>
              <a:latin typeface="Book Antiqua" panose="02040602050305030304" pitchFamily="18" charset="0"/>
            </a:rPr>
            <a:t>Articles</a:t>
          </a:r>
          <a:endParaRPr lang="en-IN" sz="900" dirty="0">
            <a:solidFill>
              <a:schemeClr val="tx1"/>
            </a:solidFill>
            <a:latin typeface="Book Antiqua" panose="02040602050305030304" pitchFamily="18" charset="0"/>
          </a:endParaRPr>
        </a:p>
      </dgm:t>
    </dgm:pt>
    <dgm:pt modelId="{CACD3DB6-1DD6-9041-93C9-3002EF0B29A6}" type="parTrans" cxnId="{8F14063E-EB7B-434D-91F3-0EF915DB75B2}">
      <dgm:prSet/>
      <dgm:spPr/>
      <dgm:t>
        <a:bodyPr/>
        <a:lstStyle/>
        <a:p>
          <a:endParaRPr lang="en-GB" sz="1600">
            <a:latin typeface="Book Antiqua" panose="02040602050305030304" pitchFamily="18" charset="0"/>
          </a:endParaRPr>
        </a:p>
      </dgm:t>
    </dgm:pt>
    <dgm:pt modelId="{CA6CF493-BF44-3C4F-A4D1-CD60330924CF}" type="sibTrans" cxnId="{8F14063E-EB7B-434D-91F3-0EF915DB75B2}">
      <dgm:prSet/>
      <dgm:spPr/>
      <dgm:t>
        <a:bodyPr/>
        <a:lstStyle/>
        <a:p>
          <a:endParaRPr lang="en-GB"/>
        </a:p>
      </dgm:t>
    </dgm:pt>
    <dgm:pt modelId="{335CBE32-F3D2-E242-8D12-59893558E012}">
      <dgm:prSet custT="1"/>
      <dgm:spPr>
        <a:solidFill>
          <a:schemeClr val="accent6"/>
        </a:solidFill>
      </dgm:spPr>
      <dgm:t>
        <a:bodyPr/>
        <a:lstStyle/>
        <a:p>
          <a:r>
            <a:rPr lang="en-IN" sz="900">
              <a:solidFill>
                <a:schemeClr val="tx1"/>
              </a:solidFill>
              <a:latin typeface="Book Antiqua" panose="02040602050305030304" pitchFamily="18" charset="0"/>
            </a:rPr>
            <a:t>Religious Texts</a:t>
          </a:r>
          <a:endParaRPr lang="en-IN" sz="900" dirty="0">
            <a:solidFill>
              <a:schemeClr val="tx1"/>
            </a:solidFill>
            <a:latin typeface="Book Antiqua" panose="02040602050305030304" pitchFamily="18" charset="0"/>
          </a:endParaRPr>
        </a:p>
      </dgm:t>
    </dgm:pt>
    <dgm:pt modelId="{F8D838E7-41BC-0B4B-96BA-7AB5338DD3A2}" type="parTrans" cxnId="{4044001E-DC82-0647-ACAF-BC3D7BFD260A}">
      <dgm:prSet/>
      <dgm:spPr/>
      <dgm:t>
        <a:bodyPr/>
        <a:lstStyle/>
        <a:p>
          <a:endParaRPr lang="en-GB" sz="1600">
            <a:latin typeface="Book Antiqua" panose="02040602050305030304" pitchFamily="18" charset="0"/>
          </a:endParaRPr>
        </a:p>
      </dgm:t>
    </dgm:pt>
    <dgm:pt modelId="{20E7B084-8EE3-B348-8C40-0E975FCC49FA}" type="sibTrans" cxnId="{4044001E-DC82-0647-ACAF-BC3D7BFD260A}">
      <dgm:prSet/>
      <dgm:spPr/>
      <dgm:t>
        <a:bodyPr/>
        <a:lstStyle/>
        <a:p>
          <a:endParaRPr lang="en-GB"/>
        </a:p>
      </dgm:t>
    </dgm:pt>
    <dgm:pt modelId="{5409834D-5CA5-F040-AAC2-548C4D29FBB6}">
      <dgm:prSet custT="1"/>
      <dgm:spPr>
        <a:solidFill>
          <a:schemeClr val="accent6"/>
        </a:solidFill>
      </dgm:spPr>
      <dgm:t>
        <a:bodyPr/>
        <a:lstStyle/>
        <a:p>
          <a:r>
            <a:rPr lang="en-IN" sz="900" dirty="0">
              <a:solidFill>
                <a:schemeClr val="tx1"/>
              </a:solidFill>
              <a:latin typeface="Book Antiqua" panose="02040602050305030304" pitchFamily="18" charset="0"/>
            </a:rPr>
            <a:t>Scientific Texts</a:t>
          </a:r>
        </a:p>
      </dgm:t>
    </dgm:pt>
    <dgm:pt modelId="{D18582D7-341D-D74A-8AA0-21310A590E28}" type="parTrans" cxnId="{25873AEE-7087-B64B-A990-E5F106222937}">
      <dgm:prSet/>
      <dgm:spPr/>
      <dgm:t>
        <a:bodyPr/>
        <a:lstStyle/>
        <a:p>
          <a:endParaRPr lang="en-GB" sz="1600">
            <a:latin typeface="Book Antiqua" panose="02040602050305030304" pitchFamily="18" charset="0"/>
          </a:endParaRPr>
        </a:p>
      </dgm:t>
    </dgm:pt>
    <dgm:pt modelId="{1AB000E3-4515-0E4C-ABEA-B4808D3C8C0A}" type="sibTrans" cxnId="{25873AEE-7087-B64B-A990-E5F106222937}">
      <dgm:prSet/>
      <dgm:spPr/>
      <dgm:t>
        <a:bodyPr/>
        <a:lstStyle/>
        <a:p>
          <a:endParaRPr lang="en-GB"/>
        </a:p>
      </dgm:t>
    </dgm:pt>
    <dgm:pt modelId="{303583A6-B012-D542-816E-9C4E25193020}">
      <dgm:prSet custT="1"/>
      <dgm:spPr>
        <a:solidFill>
          <a:schemeClr val="accent6"/>
        </a:solidFill>
      </dgm:spPr>
      <dgm:t>
        <a:bodyPr/>
        <a:lstStyle/>
        <a:p>
          <a:r>
            <a:rPr lang="en-IN" sz="900">
              <a:solidFill>
                <a:schemeClr val="tx1"/>
              </a:solidFill>
              <a:latin typeface="Book Antiqua" panose="02040602050305030304" pitchFamily="18" charset="0"/>
            </a:rPr>
            <a:t>E-commerce Reviews </a:t>
          </a:r>
          <a:endParaRPr lang="en-IN" sz="900" dirty="0">
            <a:solidFill>
              <a:schemeClr val="tx1"/>
            </a:solidFill>
            <a:latin typeface="Book Antiqua" panose="02040602050305030304" pitchFamily="18" charset="0"/>
          </a:endParaRPr>
        </a:p>
      </dgm:t>
    </dgm:pt>
    <dgm:pt modelId="{45014FDD-1EC0-9448-8F58-94BD4E7F3628}" type="parTrans" cxnId="{9CA98AEA-B186-8C47-8BAB-0D9DEF9B5BAD}">
      <dgm:prSet/>
      <dgm:spPr/>
      <dgm:t>
        <a:bodyPr/>
        <a:lstStyle/>
        <a:p>
          <a:endParaRPr lang="en-GB" sz="1600">
            <a:latin typeface="Book Antiqua" panose="02040602050305030304" pitchFamily="18" charset="0"/>
          </a:endParaRPr>
        </a:p>
      </dgm:t>
    </dgm:pt>
    <dgm:pt modelId="{49CD1789-1DC3-504A-9791-77AF9587CC0F}" type="sibTrans" cxnId="{9CA98AEA-B186-8C47-8BAB-0D9DEF9B5BAD}">
      <dgm:prSet/>
      <dgm:spPr/>
      <dgm:t>
        <a:bodyPr/>
        <a:lstStyle/>
        <a:p>
          <a:endParaRPr lang="en-GB"/>
        </a:p>
      </dgm:t>
    </dgm:pt>
    <dgm:pt modelId="{79F8A0D2-76B0-7C49-A21C-7D0B7BC6834E}" type="pres">
      <dgm:prSet presAssocID="{B7A1FD6E-8F44-AF4F-8C59-F87C5977007D}" presName="mainComposite" presStyleCnt="0">
        <dgm:presLayoutVars>
          <dgm:chPref val="1"/>
          <dgm:dir/>
          <dgm:animOne val="branch"/>
          <dgm:animLvl val="lvl"/>
          <dgm:resizeHandles val="exact"/>
        </dgm:presLayoutVars>
      </dgm:prSet>
      <dgm:spPr/>
    </dgm:pt>
    <dgm:pt modelId="{FC6E93F6-151D-3D48-9E87-7C785DCE65DB}" type="pres">
      <dgm:prSet presAssocID="{B7A1FD6E-8F44-AF4F-8C59-F87C5977007D}" presName="hierFlow" presStyleCnt="0"/>
      <dgm:spPr/>
    </dgm:pt>
    <dgm:pt modelId="{2B43091A-23BE-C043-B625-772BC37E7DAF}" type="pres">
      <dgm:prSet presAssocID="{B7A1FD6E-8F44-AF4F-8C59-F87C5977007D}" presName="hierChild1" presStyleCnt="0">
        <dgm:presLayoutVars>
          <dgm:chPref val="1"/>
          <dgm:animOne val="branch"/>
          <dgm:animLvl val="lvl"/>
        </dgm:presLayoutVars>
      </dgm:prSet>
      <dgm:spPr/>
    </dgm:pt>
    <dgm:pt modelId="{271A02EC-7C56-8240-B8CE-92FBEB60C658}" type="pres">
      <dgm:prSet presAssocID="{61AAACA3-B08C-7643-B2EF-B4487E8A4E65}" presName="Name14" presStyleCnt="0"/>
      <dgm:spPr/>
    </dgm:pt>
    <dgm:pt modelId="{7B0A54ED-1687-F04D-8E8C-5E39868525E3}" type="pres">
      <dgm:prSet presAssocID="{61AAACA3-B08C-7643-B2EF-B4487E8A4E65}" presName="level1Shape" presStyleLbl="node0" presStyleIdx="0" presStyleCnt="1" custScaleX="173284" custScaleY="53358">
        <dgm:presLayoutVars>
          <dgm:chPref val="3"/>
        </dgm:presLayoutVars>
      </dgm:prSet>
      <dgm:spPr/>
    </dgm:pt>
    <dgm:pt modelId="{D17F8CA6-9B3D-9047-8A94-BFAA397CB816}" type="pres">
      <dgm:prSet presAssocID="{61AAACA3-B08C-7643-B2EF-B4487E8A4E65}" presName="hierChild2" presStyleCnt="0"/>
      <dgm:spPr/>
    </dgm:pt>
    <dgm:pt modelId="{D4C3E5B1-EBB4-104D-8CE6-69C92676187F}" type="pres">
      <dgm:prSet presAssocID="{D18582D7-341D-D74A-8AA0-21310A590E28}" presName="Name19" presStyleLbl="parChTrans1D2" presStyleIdx="0" presStyleCnt="7"/>
      <dgm:spPr/>
    </dgm:pt>
    <dgm:pt modelId="{2DBEB4F0-CAAE-4F4D-BD46-00A7926792D3}" type="pres">
      <dgm:prSet presAssocID="{5409834D-5CA5-F040-AAC2-548C4D29FBB6}" presName="Name21" presStyleCnt="0"/>
      <dgm:spPr/>
    </dgm:pt>
    <dgm:pt modelId="{443E3BA2-1505-4A4F-8FDF-D897EABC231C}" type="pres">
      <dgm:prSet presAssocID="{5409834D-5CA5-F040-AAC2-548C4D29FBB6}" presName="level2Shape" presStyleLbl="node2" presStyleIdx="0" presStyleCnt="7"/>
      <dgm:spPr/>
    </dgm:pt>
    <dgm:pt modelId="{36CF8F99-A56B-474F-AFD0-C47616941DD2}" type="pres">
      <dgm:prSet presAssocID="{5409834D-5CA5-F040-AAC2-548C4D29FBB6}" presName="hierChild3" presStyleCnt="0"/>
      <dgm:spPr/>
    </dgm:pt>
    <dgm:pt modelId="{97B8CA92-7B2B-6E4F-8BFA-59B33D673C98}" type="pres">
      <dgm:prSet presAssocID="{F8D838E7-41BC-0B4B-96BA-7AB5338DD3A2}" presName="Name19" presStyleLbl="parChTrans1D2" presStyleIdx="1" presStyleCnt="7"/>
      <dgm:spPr/>
    </dgm:pt>
    <dgm:pt modelId="{AD9866D2-0701-6C45-A751-5965411D0332}" type="pres">
      <dgm:prSet presAssocID="{335CBE32-F3D2-E242-8D12-59893558E012}" presName="Name21" presStyleCnt="0"/>
      <dgm:spPr/>
    </dgm:pt>
    <dgm:pt modelId="{06138EDE-B503-D442-AF95-63EC22536412}" type="pres">
      <dgm:prSet presAssocID="{335CBE32-F3D2-E242-8D12-59893558E012}" presName="level2Shape" presStyleLbl="node2" presStyleIdx="1" presStyleCnt="7"/>
      <dgm:spPr/>
    </dgm:pt>
    <dgm:pt modelId="{2E13EA58-ED1D-B143-AC22-7DDA3E4D436E}" type="pres">
      <dgm:prSet presAssocID="{335CBE32-F3D2-E242-8D12-59893558E012}" presName="hierChild3" presStyleCnt="0"/>
      <dgm:spPr/>
    </dgm:pt>
    <dgm:pt modelId="{063AD6BC-DB3D-1F4A-A4FC-3629D00C03DA}" type="pres">
      <dgm:prSet presAssocID="{AFA737C0-EF37-E242-8817-E59EE4398254}" presName="Name19" presStyleLbl="parChTrans1D2" presStyleIdx="2" presStyleCnt="7"/>
      <dgm:spPr/>
    </dgm:pt>
    <dgm:pt modelId="{927E8BC8-ACD9-6448-89B0-093D11624883}" type="pres">
      <dgm:prSet presAssocID="{B8ED4214-D616-C64E-936A-C7DA96336FE2}" presName="Name21" presStyleCnt="0"/>
      <dgm:spPr/>
    </dgm:pt>
    <dgm:pt modelId="{987A518D-2194-8E4E-BF90-BEDA012D5F96}" type="pres">
      <dgm:prSet presAssocID="{B8ED4214-D616-C64E-936A-C7DA96336FE2}" presName="level2Shape" presStyleLbl="node2" presStyleIdx="2" presStyleCnt="7"/>
      <dgm:spPr/>
    </dgm:pt>
    <dgm:pt modelId="{B40C8A7A-DBBE-914B-B1A4-7504EF7B573D}" type="pres">
      <dgm:prSet presAssocID="{B8ED4214-D616-C64E-936A-C7DA96336FE2}" presName="hierChild3" presStyleCnt="0"/>
      <dgm:spPr/>
    </dgm:pt>
    <dgm:pt modelId="{1CCA4E4E-8710-8145-B599-3B8254DFAE7C}" type="pres">
      <dgm:prSet presAssocID="{624ED2C3-C3DF-B64E-A2A5-DF89BE59C21F}" presName="Name19" presStyleLbl="parChTrans1D2" presStyleIdx="3" presStyleCnt="7"/>
      <dgm:spPr/>
    </dgm:pt>
    <dgm:pt modelId="{CB8D0F0E-2ED2-644A-8389-D2493EF406BA}" type="pres">
      <dgm:prSet presAssocID="{A678DCF6-69B4-1347-9A8E-B481C0C7388E}" presName="Name21" presStyleCnt="0"/>
      <dgm:spPr/>
    </dgm:pt>
    <dgm:pt modelId="{DA9FC520-5CE3-094D-BF97-A2CE4E257A04}" type="pres">
      <dgm:prSet presAssocID="{A678DCF6-69B4-1347-9A8E-B481C0C7388E}" presName="level2Shape" presStyleLbl="node2" presStyleIdx="3" presStyleCnt="7"/>
      <dgm:spPr/>
    </dgm:pt>
    <dgm:pt modelId="{06FDEB5D-9122-0C44-851D-B74D898D5C95}" type="pres">
      <dgm:prSet presAssocID="{A678DCF6-69B4-1347-9A8E-B481C0C7388E}" presName="hierChild3" presStyleCnt="0"/>
      <dgm:spPr/>
    </dgm:pt>
    <dgm:pt modelId="{6C1D7E14-B4F4-5A42-BFD0-ABC80CCCEBF2}" type="pres">
      <dgm:prSet presAssocID="{CAEEDD38-586B-C348-B0DB-C31D5C932A6B}" presName="Name19" presStyleLbl="parChTrans1D2" presStyleIdx="4" presStyleCnt="7"/>
      <dgm:spPr/>
    </dgm:pt>
    <dgm:pt modelId="{AE7F33CB-4301-2B44-9792-62790B4B8EC9}" type="pres">
      <dgm:prSet presAssocID="{2C96F7A1-EDDC-7A4D-80E5-8FF81DD36E6C}" presName="Name21" presStyleCnt="0"/>
      <dgm:spPr/>
    </dgm:pt>
    <dgm:pt modelId="{CAE0AE8A-4E8A-114B-8B85-BC544C2D3750}" type="pres">
      <dgm:prSet presAssocID="{2C96F7A1-EDDC-7A4D-80E5-8FF81DD36E6C}" presName="level2Shape" presStyleLbl="node2" presStyleIdx="4" presStyleCnt="7"/>
      <dgm:spPr/>
    </dgm:pt>
    <dgm:pt modelId="{E43B0389-8878-E044-8606-3E6517AF2822}" type="pres">
      <dgm:prSet presAssocID="{2C96F7A1-EDDC-7A4D-80E5-8FF81DD36E6C}" presName="hierChild3" presStyleCnt="0"/>
      <dgm:spPr/>
    </dgm:pt>
    <dgm:pt modelId="{0D93C449-BDC4-4E44-BFB6-B8EA3E72EDE9}" type="pres">
      <dgm:prSet presAssocID="{45014FDD-1EC0-9448-8F58-94BD4E7F3628}" presName="Name19" presStyleLbl="parChTrans1D2" presStyleIdx="5" presStyleCnt="7"/>
      <dgm:spPr/>
    </dgm:pt>
    <dgm:pt modelId="{F1B81033-F4C6-AA47-8479-145F792AD77F}" type="pres">
      <dgm:prSet presAssocID="{303583A6-B012-D542-816E-9C4E25193020}" presName="Name21" presStyleCnt="0"/>
      <dgm:spPr/>
    </dgm:pt>
    <dgm:pt modelId="{5BE3CF3E-514A-9A4D-8363-F67F3FBA0AAB}" type="pres">
      <dgm:prSet presAssocID="{303583A6-B012-D542-816E-9C4E25193020}" presName="level2Shape" presStyleLbl="node2" presStyleIdx="5" presStyleCnt="7"/>
      <dgm:spPr/>
    </dgm:pt>
    <dgm:pt modelId="{50D41571-EA8B-294E-839A-E5BE2610CCF8}" type="pres">
      <dgm:prSet presAssocID="{303583A6-B012-D542-816E-9C4E25193020}" presName="hierChild3" presStyleCnt="0"/>
      <dgm:spPr/>
    </dgm:pt>
    <dgm:pt modelId="{F7B4F814-499D-4244-942C-BC6A0B2F0336}" type="pres">
      <dgm:prSet presAssocID="{CACD3DB6-1DD6-9041-93C9-3002EF0B29A6}" presName="Name19" presStyleLbl="parChTrans1D2" presStyleIdx="6" presStyleCnt="7"/>
      <dgm:spPr/>
    </dgm:pt>
    <dgm:pt modelId="{CFE63E77-5FD7-F440-AE37-A40B7157D9CA}" type="pres">
      <dgm:prSet presAssocID="{69826B9A-3A04-C743-B310-336CCEE5A41D}" presName="Name21" presStyleCnt="0"/>
      <dgm:spPr/>
    </dgm:pt>
    <dgm:pt modelId="{4A9EBA31-299C-5F4D-B2F0-45E36417922F}" type="pres">
      <dgm:prSet presAssocID="{69826B9A-3A04-C743-B310-336CCEE5A41D}" presName="level2Shape" presStyleLbl="node2" presStyleIdx="6" presStyleCnt="7"/>
      <dgm:spPr/>
    </dgm:pt>
    <dgm:pt modelId="{E4FDB5F7-C871-FA45-9A79-9BC690EB386C}" type="pres">
      <dgm:prSet presAssocID="{69826B9A-3A04-C743-B310-336CCEE5A41D}" presName="hierChild3" presStyleCnt="0"/>
      <dgm:spPr/>
    </dgm:pt>
    <dgm:pt modelId="{1205F8F3-C096-8A42-8741-227E59A6E1A9}" type="pres">
      <dgm:prSet presAssocID="{B7A1FD6E-8F44-AF4F-8C59-F87C5977007D}" presName="bgShapesFlow" presStyleCnt="0"/>
      <dgm:spPr/>
    </dgm:pt>
  </dgm:ptLst>
  <dgm:cxnLst>
    <dgm:cxn modelId="{4044001E-DC82-0647-ACAF-BC3D7BFD260A}" srcId="{61AAACA3-B08C-7643-B2EF-B4487E8A4E65}" destId="{335CBE32-F3D2-E242-8D12-59893558E012}" srcOrd="1" destOrd="0" parTransId="{F8D838E7-41BC-0B4B-96BA-7AB5338DD3A2}" sibTransId="{20E7B084-8EE3-B348-8C40-0E975FCC49FA}"/>
    <dgm:cxn modelId="{BAA0D52A-7144-5541-9415-6C4A0744CC83}" type="presOf" srcId="{45014FDD-1EC0-9448-8F58-94BD4E7F3628}" destId="{0D93C449-BDC4-4E44-BFB6-B8EA3E72EDE9}" srcOrd="0" destOrd="0" presId="urn:microsoft.com/office/officeart/2005/8/layout/hierarchy6"/>
    <dgm:cxn modelId="{0201E43A-0F07-CF42-A462-0EE18082655D}" type="presOf" srcId="{5409834D-5CA5-F040-AAC2-548C4D29FBB6}" destId="{443E3BA2-1505-4A4F-8FDF-D897EABC231C}" srcOrd="0" destOrd="0" presId="urn:microsoft.com/office/officeart/2005/8/layout/hierarchy6"/>
    <dgm:cxn modelId="{8F14063E-EB7B-434D-91F3-0EF915DB75B2}" srcId="{61AAACA3-B08C-7643-B2EF-B4487E8A4E65}" destId="{69826B9A-3A04-C743-B310-336CCEE5A41D}" srcOrd="6" destOrd="0" parTransId="{CACD3DB6-1DD6-9041-93C9-3002EF0B29A6}" sibTransId="{CA6CF493-BF44-3C4F-A4D1-CD60330924CF}"/>
    <dgm:cxn modelId="{F821DB3F-CB89-3C49-BF6C-F22C3C023E28}" srcId="{61AAACA3-B08C-7643-B2EF-B4487E8A4E65}" destId="{B8ED4214-D616-C64E-936A-C7DA96336FE2}" srcOrd="2" destOrd="0" parTransId="{AFA737C0-EF37-E242-8817-E59EE4398254}" sibTransId="{80F6040A-1866-C14D-9B17-E00CDA4D3F25}"/>
    <dgm:cxn modelId="{7517034B-2A03-B642-9C47-CF1E93F8AA98}" type="presOf" srcId="{335CBE32-F3D2-E242-8D12-59893558E012}" destId="{06138EDE-B503-D442-AF95-63EC22536412}" srcOrd="0" destOrd="0" presId="urn:microsoft.com/office/officeart/2005/8/layout/hierarchy6"/>
    <dgm:cxn modelId="{3A38614B-7AFF-3E44-A36A-C9A76112D82F}" srcId="{61AAACA3-B08C-7643-B2EF-B4487E8A4E65}" destId="{A678DCF6-69B4-1347-9A8E-B481C0C7388E}" srcOrd="3" destOrd="0" parTransId="{624ED2C3-C3DF-B64E-A2A5-DF89BE59C21F}" sibTransId="{FA9F19E0-340F-3044-BF6E-1227F2D9322F}"/>
    <dgm:cxn modelId="{9E05864F-EDD6-C94C-BEF1-827E795C2D6D}" type="presOf" srcId="{CACD3DB6-1DD6-9041-93C9-3002EF0B29A6}" destId="{F7B4F814-499D-4244-942C-BC6A0B2F0336}" srcOrd="0" destOrd="0" presId="urn:microsoft.com/office/officeart/2005/8/layout/hierarchy6"/>
    <dgm:cxn modelId="{23D8E96F-6F7F-D742-943E-F6D5D557FE4E}" srcId="{61AAACA3-B08C-7643-B2EF-B4487E8A4E65}" destId="{2C96F7A1-EDDC-7A4D-80E5-8FF81DD36E6C}" srcOrd="4" destOrd="0" parTransId="{CAEEDD38-586B-C348-B0DB-C31D5C932A6B}" sibTransId="{219D25A5-3246-3248-8ADB-341DEE1E3A4C}"/>
    <dgm:cxn modelId="{4BB81072-D85F-FF45-9074-FBF455503C22}" type="presOf" srcId="{624ED2C3-C3DF-B64E-A2A5-DF89BE59C21F}" destId="{1CCA4E4E-8710-8145-B599-3B8254DFAE7C}" srcOrd="0" destOrd="0" presId="urn:microsoft.com/office/officeart/2005/8/layout/hierarchy6"/>
    <dgm:cxn modelId="{31ECE57B-2C25-BA45-82A6-3868D35E306B}" type="presOf" srcId="{2C96F7A1-EDDC-7A4D-80E5-8FF81DD36E6C}" destId="{CAE0AE8A-4E8A-114B-8B85-BC544C2D3750}" srcOrd="0" destOrd="0" presId="urn:microsoft.com/office/officeart/2005/8/layout/hierarchy6"/>
    <dgm:cxn modelId="{3B4FAA86-6F56-1B4E-BFBC-FD0F0D5AE9D8}" type="presOf" srcId="{61AAACA3-B08C-7643-B2EF-B4487E8A4E65}" destId="{7B0A54ED-1687-F04D-8E8C-5E39868525E3}" srcOrd="0" destOrd="0" presId="urn:microsoft.com/office/officeart/2005/8/layout/hierarchy6"/>
    <dgm:cxn modelId="{8DB7B889-6101-A047-A486-67FF7D118F85}" type="presOf" srcId="{303583A6-B012-D542-816E-9C4E25193020}" destId="{5BE3CF3E-514A-9A4D-8363-F67F3FBA0AAB}" srcOrd="0" destOrd="0" presId="urn:microsoft.com/office/officeart/2005/8/layout/hierarchy6"/>
    <dgm:cxn modelId="{70DC249E-5BD2-AF46-B6E3-B36F45326AB8}" type="presOf" srcId="{CAEEDD38-586B-C348-B0DB-C31D5C932A6B}" destId="{6C1D7E14-B4F4-5A42-BFD0-ABC80CCCEBF2}" srcOrd="0" destOrd="0" presId="urn:microsoft.com/office/officeart/2005/8/layout/hierarchy6"/>
    <dgm:cxn modelId="{C0E505A8-F321-9D4F-86C3-490D19113B33}" type="presOf" srcId="{F8D838E7-41BC-0B4B-96BA-7AB5338DD3A2}" destId="{97B8CA92-7B2B-6E4F-8BFA-59B33D673C98}" srcOrd="0" destOrd="0" presId="urn:microsoft.com/office/officeart/2005/8/layout/hierarchy6"/>
    <dgm:cxn modelId="{5B150DB2-9269-AD46-8ADB-4D7DCA7C2F82}" type="presOf" srcId="{B8ED4214-D616-C64E-936A-C7DA96336FE2}" destId="{987A518D-2194-8E4E-BF90-BEDA012D5F96}" srcOrd="0" destOrd="0" presId="urn:microsoft.com/office/officeart/2005/8/layout/hierarchy6"/>
    <dgm:cxn modelId="{D031C9D4-3FC8-7B45-8A36-27E1D506AFA7}" type="presOf" srcId="{AFA737C0-EF37-E242-8817-E59EE4398254}" destId="{063AD6BC-DB3D-1F4A-A4FC-3629D00C03DA}" srcOrd="0" destOrd="0" presId="urn:microsoft.com/office/officeart/2005/8/layout/hierarchy6"/>
    <dgm:cxn modelId="{D09B48E1-6C87-5545-B3A6-8FE7D35E16B4}" srcId="{B7A1FD6E-8F44-AF4F-8C59-F87C5977007D}" destId="{61AAACA3-B08C-7643-B2EF-B4487E8A4E65}" srcOrd="0" destOrd="0" parTransId="{DB02C232-F2CE-1543-AC99-3265A3509BFD}" sibTransId="{21930084-B0A6-A642-8550-DE2333823274}"/>
    <dgm:cxn modelId="{9CA98AEA-B186-8C47-8BAB-0D9DEF9B5BAD}" srcId="{61AAACA3-B08C-7643-B2EF-B4487E8A4E65}" destId="{303583A6-B012-D542-816E-9C4E25193020}" srcOrd="5" destOrd="0" parTransId="{45014FDD-1EC0-9448-8F58-94BD4E7F3628}" sibTransId="{49CD1789-1DC3-504A-9791-77AF9587CC0F}"/>
    <dgm:cxn modelId="{A8BBB3EB-9A66-7140-84BC-E00A83044C9C}" type="presOf" srcId="{A678DCF6-69B4-1347-9A8E-B481C0C7388E}" destId="{DA9FC520-5CE3-094D-BF97-A2CE4E257A04}" srcOrd="0" destOrd="0" presId="urn:microsoft.com/office/officeart/2005/8/layout/hierarchy6"/>
    <dgm:cxn modelId="{6F879AEC-8DAF-374C-894E-7AFD97769790}" type="presOf" srcId="{69826B9A-3A04-C743-B310-336CCEE5A41D}" destId="{4A9EBA31-299C-5F4D-B2F0-45E36417922F}" srcOrd="0" destOrd="0" presId="urn:microsoft.com/office/officeart/2005/8/layout/hierarchy6"/>
    <dgm:cxn modelId="{25873AEE-7087-B64B-A990-E5F106222937}" srcId="{61AAACA3-B08C-7643-B2EF-B4487E8A4E65}" destId="{5409834D-5CA5-F040-AAC2-548C4D29FBB6}" srcOrd="0" destOrd="0" parTransId="{D18582D7-341D-D74A-8AA0-21310A590E28}" sibTransId="{1AB000E3-4515-0E4C-ABEA-B4808D3C8C0A}"/>
    <dgm:cxn modelId="{572C88F3-5CF7-FD40-BC3F-D022A0C0F2C4}" type="presOf" srcId="{D18582D7-341D-D74A-8AA0-21310A590E28}" destId="{D4C3E5B1-EBB4-104D-8CE6-69C92676187F}" srcOrd="0" destOrd="0" presId="urn:microsoft.com/office/officeart/2005/8/layout/hierarchy6"/>
    <dgm:cxn modelId="{2DE04CFB-D9BD-7D4B-9235-E6FA5D01B37A}" type="presOf" srcId="{B7A1FD6E-8F44-AF4F-8C59-F87C5977007D}" destId="{79F8A0D2-76B0-7C49-A21C-7D0B7BC6834E}" srcOrd="0" destOrd="0" presId="urn:microsoft.com/office/officeart/2005/8/layout/hierarchy6"/>
    <dgm:cxn modelId="{9960848A-4256-D041-8C15-CA26FAC1790D}" type="presParOf" srcId="{79F8A0D2-76B0-7C49-A21C-7D0B7BC6834E}" destId="{FC6E93F6-151D-3D48-9E87-7C785DCE65DB}" srcOrd="0" destOrd="0" presId="urn:microsoft.com/office/officeart/2005/8/layout/hierarchy6"/>
    <dgm:cxn modelId="{8AEC9FDA-78E5-3B47-B4B5-B1AE4D2C03CE}" type="presParOf" srcId="{FC6E93F6-151D-3D48-9E87-7C785DCE65DB}" destId="{2B43091A-23BE-C043-B625-772BC37E7DAF}" srcOrd="0" destOrd="0" presId="urn:microsoft.com/office/officeart/2005/8/layout/hierarchy6"/>
    <dgm:cxn modelId="{6D83F08C-BEDF-F84E-83EF-039E00F4166D}" type="presParOf" srcId="{2B43091A-23BE-C043-B625-772BC37E7DAF}" destId="{271A02EC-7C56-8240-B8CE-92FBEB60C658}" srcOrd="0" destOrd="0" presId="urn:microsoft.com/office/officeart/2005/8/layout/hierarchy6"/>
    <dgm:cxn modelId="{FE620B90-D57B-3848-9E76-7657AEE397B4}" type="presParOf" srcId="{271A02EC-7C56-8240-B8CE-92FBEB60C658}" destId="{7B0A54ED-1687-F04D-8E8C-5E39868525E3}" srcOrd="0" destOrd="0" presId="urn:microsoft.com/office/officeart/2005/8/layout/hierarchy6"/>
    <dgm:cxn modelId="{531B01F2-4887-2A4F-A97F-A3E520F814E4}" type="presParOf" srcId="{271A02EC-7C56-8240-B8CE-92FBEB60C658}" destId="{D17F8CA6-9B3D-9047-8A94-BFAA397CB816}" srcOrd="1" destOrd="0" presId="urn:microsoft.com/office/officeart/2005/8/layout/hierarchy6"/>
    <dgm:cxn modelId="{ABC09576-959F-C14F-85DA-D431A5FBDC69}" type="presParOf" srcId="{D17F8CA6-9B3D-9047-8A94-BFAA397CB816}" destId="{D4C3E5B1-EBB4-104D-8CE6-69C92676187F}" srcOrd="0" destOrd="0" presId="urn:microsoft.com/office/officeart/2005/8/layout/hierarchy6"/>
    <dgm:cxn modelId="{79B8CBA3-B3FE-0343-825E-97C3204D04C0}" type="presParOf" srcId="{D17F8CA6-9B3D-9047-8A94-BFAA397CB816}" destId="{2DBEB4F0-CAAE-4F4D-BD46-00A7926792D3}" srcOrd="1" destOrd="0" presId="urn:microsoft.com/office/officeart/2005/8/layout/hierarchy6"/>
    <dgm:cxn modelId="{C00214D3-7F9D-C94F-9844-7C34D9019DC0}" type="presParOf" srcId="{2DBEB4F0-CAAE-4F4D-BD46-00A7926792D3}" destId="{443E3BA2-1505-4A4F-8FDF-D897EABC231C}" srcOrd="0" destOrd="0" presId="urn:microsoft.com/office/officeart/2005/8/layout/hierarchy6"/>
    <dgm:cxn modelId="{AD84BE27-5FD4-C64A-8FAC-085C395DAFE3}" type="presParOf" srcId="{2DBEB4F0-CAAE-4F4D-BD46-00A7926792D3}" destId="{36CF8F99-A56B-474F-AFD0-C47616941DD2}" srcOrd="1" destOrd="0" presId="urn:microsoft.com/office/officeart/2005/8/layout/hierarchy6"/>
    <dgm:cxn modelId="{B6BDC2AD-4050-DE46-AC91-DCD6F40903CE}" type="presParOf" srcId="{D17F8CA6-9B3D-9047-8A94-BFAA397CB816}" destId="{97B8CA92-7B2B-6E4F-8BFA-59B33D673C98}" srcOrd="2" destOrd="0" presId="urn:microsoft.com/office/officeart/2005/8/layout/hierarchy6"/>
    <dgm:cxn modelId="{7E477520-16B9-4B45-8D71-63D1635ECAC2}" type="presParOf" srcId="{D17F8CA6-9B3D-9047-8A94-BFAA397CB816}" destId="{AD9866D2-0701-6C45-A751-5965411D0332}" srcOrd="3" destOrd="0" presId="urn:microsoft.com/office/officeart/2005/8/layout/hierarchy6"/>
    <dgm:cxn modelId="{F0984875-6611-0944-8C9E-64777A33B12C}" type="presParOf" srcId="{AD9866D2-0701-6C45-A751-5965411D0332}" destId="{06138EDE-B503-D442-AF95-63EC22536412}" srcOrd="0" destOrd="0" presId="urn:microsoft.com/office/officeart/2005/8/layout/hierarchy6"/>
    <dgm:cxn modelId="{47DBFE17-EDDE-F540-9391-EF4E2AE10688}" type="presParOf" srcId="{AD9866D2-0701-6C45-A751-5965411D0332}" destId="{2E13EA58-ED1D-B143-AC22-7DDA3E4D436E}" srcOrd="1" destOrd="0" presId="urn:microsoft.com/office/officeart/2005/8/layout/hierarchy6"/>
    <dgm:cxn modelId="{7CEE19E3-4FE7-F14D-870A-052189B39107}" type="presParOf" srcId="{D17F8CA6-9B3D-9047-8A94-BFAA397CB816}" destId="{063AD6BC-DB3D-1F4A-A4FC-3629D00C03DA}" srcOrd="4" destOrd="0" presId="urn:microsoft.com/office/officeart/2005/8/layout/hierarchy6"/>
    <dgm:cxn modelId="{1D9794F0-1FEC-CD40-AE6C-DC8D0CBC724F}" type="presParOf" srcId="{D17F8CA6-9B3D-9047-8A94-BFAA397CB816}" destId="{927E8BC8-ACD9-6448-89B0-093D11624883}" srcOrd="5" destOrd="0" presId="urn:microsoft.com/office/officeart/2005/8/layout/hierarchy6"/>
    <dgm:cxn modelId="{7F624369-E932-2141-AE88-C8340460034B}" type="presParOf" srcId="{927E8BC8-ACD9-6448-89B0-093D11624883}" destId="{987A518D-2194-8E4E-BF90-BEDA012D5F96}" srcOrd="0" destOrd="0" presId="urn:microsoft.com/office/officeart/2005/8/layout/hierarchy6"/>
    <dgm:cxn modelId="{EAADD019-A714-A244-BE7E-6F19A7FC8CBC}" type="presParOf" srcId="{927E8BC8-ACD9-6448-89B0-093D11624883}" destId="{B40C8A7A-DBBE-914B-B1A4-7504EF7B573D}" srcOrd="1" destOrd="0" presId="urn:microsoft.com/office/officeart/2005/8/layout/hierarchy6"/>
    <dgm:cxn modelId="{466CBB99-6DA3-D048-8B43-D6EA5B42EEE8}" type="presParOf" srcId="{D17F8CA6-9B3D-9047-8A94-BFAA397CB816}" destId="{1CCA4E4E-8710-8145-B599-3B8254DFAE7C}" srcOrd="6" destOrd="0" presId="urn:microsoft.com/office/officeart/2005/8/layout/hierarchy6"/>
    <dgm:cxn modelId="{3A21A57F-6653-9F4E-A90B-1181A4331CA0}" type="presParOf" srcId="{D17F8CA6-9B3D-9047-8A94-BFAA397CB816}" destId="{CB8D0F0E-2ED2-644A-8389-D2493EF406BA}" srcOrd="7" destOrd="0" presId="urn:microsoft.com/office/officeart/2005/8/layout/hierarchy6"/>
    <dgm:cxn modelId="{DD15D1C9-6EFE-AC4B-9A73-4975C9458C20}" type="presParOf" srcId="{CB8D0F0E-2ED2-644A-8389-D2493EF406BA}" destId="{DA9FC520-5CE3-094D-BF97-A2CE4E257A04}" srcOrd="0" destOrd="0" presId="urn:microsoft.com/office/officeart/2005/8/layout/hierarchy6"/>
    <dgm:cxn modelId="{525B2792-3F45-EC47-8145-75615632D7D1}" type="presParOf" srcId="{CB8D0F0E-2ED2-644A-8389-D2493EF406BA}" destId="{06FDEB5D-9122-0C44-851D-B74D898D5C95}" srcOrd="1" destOrd="0" presId="urn:microsoft.com/office/officeart/2005/8/layout/hierarchy6"/>
    <dgm:cxn modelId="{316F2E9E-B90D-304E-B28B-E0E2BD563360}" type="presParOf" srcId="{D17F8CA6-9B3D-9047-8A94-BFAA397CB816}" destId="{6C1D7E14-B4F4-5A42-BFD0-ABC80CCCEBF2}" srcOrd="8" destOrd="0" presId="urn:microsoft.com/office/officeart/2005/8/layout/hierarchy6"/>
    <dgm:cxn modelId="{7DCE8F70-D886-7346-BECF-1B31C75BBD14}" type="presParOf" srcId="{D17F8CA6-9B3D-9047-8A94-BFAA397CB816}" destId="{AE7F33CB-4301-2B44-9792-62790B4B8EC9}" srcOrd="9" destOrd="0" presId="urn:microsoft.com/office/officeart/2005/8/layout/hierarchy6"/>
    <dgm:cxn modelId="{A3F8C9FD-CCFB-D84F-ADC6-4F5BFD53E915}" type="presParOf" srcId="{AE7F33CB-4301-2B44-9792-62790B4B8EC9}" destId="{CAE0AE8A-4E8A-114B-8B85-BC544C2D3750}" srcOrd="0" destOrd="0" presId="urn:microsoft.com/office/officeart/2005/8/layout/hierarchy6"/>
    <dgm:cxn modelId="{FAC2F8DB-9059-C945-8732-44C099D0F804}" type="presParOf" srcId="{AE7F33CB-4301-2B44-9792-62790B4B8EC9}" destId="{E43B0389-8878-E044-8606-3E6517AF2822}" srcOrd="1" destOrd="0" presId="urn:microsoft.com/office/officeart/2005/8/layout/hierarchy6"/>
    <dgm:cxn modelId="{D192BB52-17D1-2446-8515-4862E20DDB9C}" type="presParOf" srcId="{D17F8CA6-9B3D-9047-8A94-BFAA397CB816}" destId="{0D93C449-BDC4-4E44-BFB6-B8EA3E72EDE9}" srcOrd="10" destOrd="0" presId="urn:microsoft.com/office/officeart/2005/8/layout/hierarchy6"/>
    <dgm:cxn modelId="{E215353E-3ABA-A849-975D-4FC13A2E6BEF}" type="presParOf" srcId="{D17F8CA6-9B3D-9047-8A94-BFAA397CB816}" destId="{F1B81033-F4C6-AA47-8479-145F792AD77F}" srcOrd="11" destOrd="0" presId="urn:microsoft.com/office/officeart/2005/8/layout/hierarchy6"/>
    <dgm:cxn modelId="{1A7753F5-88BF-644B-B9BE-BA6C091652FD}" type="presParOf" srcId="{F1B81033-F4C6-AA47-8479-145F792AD77F}" destId="{5BE3CF3E-514A-9A4D-8363-F67F3FBA0AAB}" srcOrd="0" destOrd="0" presId="urn:microsoft.com/office/officeart/2005/8/layout/hierarchy6"/>
    <dgm:cxn modelId="{D37EEC6F-117A-EC4D-97F0-69A89C057311}" type="presParOf" srcId="{F1B81033-F4C6-AA47-8479-145F792AD77F}" destId="{50D41571-EA8B-294E-839A-E5BE2610CCF8}" srcOrd="1" destOrd="0" presId="urn:microsoft.com/office/officeart/2005/8/layout/hierarchy6"/>
    <dgm:cxn modelId="{8308A7B7-2478-7448-99D9-A2CCEF261FA3}" type="presParOf" srcId="{D17F8CA6-9B3D-9047-8A94-BFAA397CB816}" destId="{F7B4F814-499D-4244-942C-BC6A0B2F0336}" srcOrd="12" destOrd="0" presId="urn:microsoft.com/office/officeart/2005/8/layout/hierarchy6"/>
    <dgm:cxn modelId="{0B6D0565-4972-4946-B7AF-28C9A68D46AA}" type="presParOf" srcId="{D17F8CA6-9B3D-9047-8A94-BFAA397CB816}" destId="{CFE63E77-5FD7-F440-AE37-A40B7157D9CA}" srcOrd="13" destOrd="0" presId="urn:microsoft.com/office/officeart/2005/8/layout/hierarchy6"/>
    <dgm:cxn modelId="{5535C19B-9338-9D48-BA98-D14D46082585}" type="presParOf" srcId="{CFE63E77-5FD7-F440-AE37-A40B7157D9CA}" destId="{4A9EBA31-299C-5F4D-B2F0-45E36417922F}" srcOrd="0" destOrd="0" presId="urn:microsoft.com/office/officeart/2005/8/layout/hierarchy6"/>
    <dgm:cxn modelId="{BC5F3848-4525-204A-9400-F9DD6F3865C9}" type="presParOf" srcId="{CFE63E77-5FD7-F440-AE37-A40B7157D9CA}" destId="{E4FDB5F7-C871-FA45-9A79-9BC690EB386C}" srcOrd="1" destOrd="0" presId="urn:microsoft.com/office/officeart/2005/8/layout/hierarchy6"/>
    <dgm:cxn modelId="{82924B75-1CA1-7945-ACE9-05B6363CF175}" type="presParOf" srcId="{79F8A0D2-76B0-7C49-A21C-7D0B7BC6834E}" destId="{1205F8F3-C096-8A42-8741-227E59A6E1A9}" srcOrd="1" destOrd="0" presId="urn:microsoft.com/office/officeart/2005/8/layout/hierarchy6"/>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7A1FD6E-8F44-AF4F-8C59-F87C5977007D}" type="doc">
      <dgm:prSet loTypeId="urn:microsoft.com/office/officeart/2005/8/layout/hierarchy6" loCatId="process" qsTypeId="urn:microsoft.com/office/officeart/2005/8/quickstyle/simple1" qsCatId="simple" csTypeId="urn:microsoft.com/office/officeart/2005/8/colors/accent0_3" csCatId="mainScheme" phldr="1"/>
      <dgm:spPr/>
      <dgm:t>
        <a:bodyPr/>
        <a:lstStyle/>
        <a:p>
          <a:endParaRPr lang="en-GB"/>
        </a:p>
      </dgm:t>
    </dgm:pt>
    <dgm:pt modelId="{61AAACA3-B08C-7643-B2EF-B4487E8A4E65}">
      <dgm:prSet custT="1"/>
      <dgm:spPr/>
      <dgm:t>
        <a:bodyPr/>
        <a:lstStyle/>
        <a:p>
          <a:r>
            <a:rPr lang="en-IN" sz="2200" dirty="0">
              <a:latin typeface="Book Antiqua" panose="02040602050305030304" pitchFamily="18" charset="0"/>
            </a:rPr>
            <a:t>Domains</a:t>
          </a:r>
        </a:p>
      </dgm:t>
    </dgm:pt>
    <dgm:pt modelId="{DB02C232-F2CE-1543-AC99-3265A3509BFD}" type="parTrans" cxnId="{D09B48E1-6C87-5545-B3A6-8FE7D35E16B4}">
      <dgm:prSet/>
      <dgm:spPr/>
      <dgm:t>
        <a:bodyPr/>
        <a:lstStyle/>
        <a:p>
          <a:endParaRPr lang="en-GB"/>
        </a:p>
      </dgm:t>
    </dgm:pt>
    <dgm:pt modelId="{21930084-B0A6-A642-8550-DE2333823274}" type="sibTrans" cxnId="{D09B48E1-6C87-5545-B3A6-8FE7D35E16B4}">
      <dgm:prSet/>
      <dgm:spPr/>
      <dgm:t>
        <a:bodyPr/>
        <a:lstStyle/>
        <a:p>
          <a:endParaRPr lang="en-GB"/>
        </a:p>
      </dgm:t>
    </dgm:pt>
    <dgm:pt modelId="{B8ED4214-D616-C64E-936A-C7DA96336FE2}">
      <dgm:prSet custT="1"/>
      <dgm:spPr>
        <a:solidFill>
          <a:srgbClr val="C5DCF3"/>
        </a:solidFill>
      </dgm:spPr>
      <dgm:t>
        <a:bodyPr/>
        <a:lstStyle/>
        <a:p>
          <a:r>
            <a:rPr lang="en-IN" sz="1600" dirty="0">
              <a:solidFill>
                <a:schemeClr val="tx1"/>
              </a:solidFill>
              <a:latin typeface="Book Antiqua" panose="02040602050305030304" pitchFamily="18" charset="0"/>
            </a:rPr>
            <a:t>Medical Records</a:t>
          </a:r>
        </a:p>
      </dgm:t>
    </dgm:pt>
    <dgm:pt modelId="{AFA737C0-EF37-E242-8817-E59EE4398254}" type="parTrans" cxnId="{F821DB3F-CB89-3C49-BF6C-F22C3C023E28}">
      <dgm:prSet/>
      <dgm:spPr/>
      <dgm:t>
        <a:bodyPr/>
        <a:lstStyle/>
        <a:p>
          <a:endParaRPr lang="en-GB" sz="1600">
            <a:latin typeface="Book Antiqua" panose="02040602050305030304" pitchFamily="18" charset="0"/>
          </a:endParaRPr>
        </a:p>
      </dgm:t>
    </dgm:pt>
    <dgm:pt modelId="{80F6040A-1866-C14D-9B17-E00CDA4D3F25}" type="sibTrans" cxnId="{F821DB3F-CB89-3C49-BF6C-F22C3C023E28}">
      <dgm:prSet/>
      <dgm:spPr/>
      <dgm:t>
        <a:bodyPr/>
        <a:lstStyle/>
        <a:p>
          <a:endParaRPr lang="en-GB"/>
        </a:p>
      </dgm:t>
    </dgm:pt>
    <dgm:pt modelId="{2C96F7A1-EDDC-7A4D-80E5-8FF81DD36E6C}">
      <dgm:prSet custT="1"/>
      <dgm:spPr>
        <a:solidFill>
          <a:srgbClr val="C5DCF3"/>
        </a:solidFill>
      </dgm:spPr>
      <dgm:t>
        <a:bodyPr/>
        <a:lstStyle/>
        <a:p>
          <a:r>
            <a:rPr lang="en-IN" sz="1600" dirty="0">
              <a:solidFill>
                <a:schemeClr val="tx1"/>
              </a:solidFill>
              <a:latin typeface="Book Antiqua" panose="02040602050305030304" pitchFamily="18" charset="0"/>
            </a:rPr>
            <a:t>Legal Documents</a:t>
          </a:r>
        </a:p>
      </dgm:t>
    </dgm:pt>
    <dgm:pt modelId="{CAEEDD38-586B-C348-B0DB-C31D5C932A6B}" type="parTrans" cxnId="{23D8E96F-6F7F-D742-943E-F6D5D557FE4E}">
      <dgm:prSet/>
      <dgm:spPr/>
      <dgm:t>
        <a:bodyPr/>
        <a:lstStyle/>
        <a:p>
          <a:endParaRPr lang="en-GB" sz="1600">
            <a:latin typeface="Book Antiqua" panose="02040602050305030304" pitchFamily="18" charset="0"/>
          </a:endParaRPr>
        </a:p>
      </dgm:t>
    </dgm:pt>
    <dgm:pt modelId="{219D25A5-3246-3248-8ADB-341DEE1E3A4C}" type="sibTrans" cxnId="{23D8E96F-6F7F-D742-943E-F6D5D557FE4E}">
      <dgm:prSet/>
      <dgm:spPr/>
      <dgm:t>
        <a:bodyPr/>
        <a:lstStyle/>
        <a:p>
          <a:endParaRPr lang="en-GB"/>
        </a:p>
      </dgm:t>
    </dgm:pt>
    <dgm:pt modelId="{A678DCF6-69B4-1347-9A8E-B481C0C7388E}">
      <dgm:prSet custT="1"/>
      <dgm:spPr>
        <a:solidFill>
          <a:srgbClr val="C5DCF3"/>
        </a:solidFill>
      </dgm:spPr>
      <dgm:t>
        <a:bodyPr/>
        <a:lstStyle/>
        <a:p>
          <a:r>
            <a:rPr lang="en-IN" sz="1600" dirty="0">
              <a:solidFill>
                <a:schemeClr val="tx1"/>
              </a:solidFill>
              <a:latin typeface="Book Antiqua" panose="02040602050305030304" pitchFamily="18" charset="0"/>
            </a:rPr>
            <a:t>Government Reports</a:t>
          </a:r>
        </a:p>
      </dgm:t>
    </dgm:pt>
    <dgm:pt modelId="{624ED2C3-C3DF-B64E-A2A5-DF89BE59C21F}" type="parTrans" cxnId="{3A38614B-7AFF-3E44-A36A-C9A76112D82F}">
      <dgm:prSet/>
      <dgm:spPr/>
      <dgm:t>
        <a:bodyPr/>
        <a:lstStyle/>
        <a:p>
          <a:endParaRPr lang="en-GB" sz="1600">
            <a:latin typeface="Book Antiqua" panose="02040602050305030304" pitchFamily="18" charset="0"/>
          </a:endParaRPr>
        </a:p>
      </dgm:t>
    </dgm:pt>
    <dgm:pt modelId="{FA9F19E0-340F-3044-BF6E-1227F2D9322F}" type="sibTrans" cxnId="{3A38614B-7AFF-3E44-A36A-C9A76112D82F}">
      <dgm:prSet/>
      <dgm:spPr/>
      <dgm:t>
        <a:bodyPr/>
        <a:lstStyle/>
        <a:p>
          <a:endParaRPr lang="en-GB"/>
        </a:p>
      </dgm:t>
    </dgm:pt>
    <dgm:pt modelId="{69826B9A-3A04-C743-B310-336CCEE5A41D}">
      <dgm:prSet custT="1"/>
      <dgm:spPr>
        <a:solidFill>
          <a:srgbClr val="C5DCF3"/>
        </a:solidFill>
      </dgm:spPr>
      <dgm:t>
        <a:bodyPr/>
        <a:lstStyle/>
        <a:p>
          <a:r>
            <a:rPr lang="en-IN" sz="1600" dirty="0">
              <a:solidFill>
                <a:schemeClr val="tx1"/>
              </a:solidFill>
              <a:latin typeface="Book Antiqua" panose="02040602050305030304" pitchFamily="18" charset="0"/>
            </a:rPr>
            <a:t>News </a:t>
          </a:r>
        </a:p>
        <a:p>
          <a:r>
            <a:rPr lang="en-IN" sz="1600" dirty="0">
              <a:solidFill>
                <a:schemeClr val="tx1"/>
              </a:solidFill>
              <a:latin typeface="Book Antiqua" panose="02040602050305030304" pitchFamily="18" charset="0"/>
            </a:rPr>
            <a:t>Articles</a:t>
          </a:r>
        </a:p>
      </dgm:t>
    </dgm:pt>
    <dgm:pt modelId="{CACD3DB6-1DD6-9041-93C9-3002EF0B29A6}" type="parTrans" cxnId="{8F14063E-EB7B-434D-91F3-0EF915DB75B2}">
      <dgm:prSet/>
      <dgm:spPr/>
      <dgm:t>
        <a:bodyPr/>
        <a:lstStyle/>
        <a:p>
          <a:endParaRPr lang="en-GB" sz="1600">
            <a:latin typeface="Book Antiqua" panose="02040602050305030304" pitchFamily="18" charset="0"/>
          </a:endParaRPr>
        </a:p>
      </dgm:t>
    </dgm:pt>
    <dgm:pt modelId="{CA6CF493-BF44-3C4F-A4D1-CD60330924CF}" type="sibTrans" cxnId="{8F14063E-EB7B-434D-91F3-0EF915DB75B2}">
      <dgm:prSet/>
      <dgm:spPr/>
      <dgm:t>
        <a:bodyPr/>
        <a:lstStyle/>
        <a:p>
          <a:endParaRPr lang="en-GB"/>
        </a:p>
      </dgm:t>
    </dgm:pt>
    <dgm:pt modelId="{335CBE32-F3D2-E242-8D12-59893558E012}">
      <dgm:prSet custT="1"/>
      <dgm:spPr>
        <a:solidFill>
          <a:srgbClr val="C5DCF3"/>
        </a:solidFill>
      </dgm:spPr>
      <dgm:t>
        <a:bodyPr/>
        <a:lstStyle/>
        <a:p>
          <a:r>
            <a:rPr lang="en-IN" sz="1600" dirty="0">
              <a:solidFill>
                <a:schemeClr val="tx1"/>
              </a:solidFill>
              <a:latin typeface="Book Antiqua" panose="02040602050305030304" pitchFamily="18" charset="0"/>
            </a:rPr>
            <a:t>Religious Texts</a:t>
          </a:r>
        </a:p>
      </dgm:t>
    </dgm:pt>
    <dgm:pt modelId="{F8D838E7-41BC-0B4B-96BA-7AB5338DD3A2}" type="parTrans" cxnId="{4044001E-DC82-0647-ACAF-BC3D7BFD260A}">
      <dgm:prSet/>
      <dgm:spPr/>
      <dgm:t>
        <a:bodyPr/>
        <a:lstStyle/>
        <a:p>
          <a:endParaRPr lang="en-GB" sz="1600">
            <a:latin typeface="Book Antiqua" panose="02040602050305030304" pitchFamily="18" charset="0"/>
          </a:endParaRPr>
        </a:p>
      </dgm:t>
    </dgm:pt>
    <dgm:pt modelId="{20E7B084-8EE3-B348-8C40-0E975FCC49FA}" type="sibTrans" cxnId="{4044001E-DC82-0647-ACAF-BC3D7BFD260A}">
      <dgm:prSet/>
      <dgm:spPr/>
      <dgm:t>
        <a:bodyPr/>
        <a:lstStyle/>
        <a:p>
          <a:endParaRPr lang="en-GB"/>
        </a:p>
      </dgm:t>
    </dgm:pt>
    <dgm:pt modelId="{5409834D-5CA5-F040-AAC2-548C4D29FBB6}">
      <dgm:prSet custT="1"/>
      <dgm:spPr>
        <a:solidFill>
          <a:srgbClr val="C5DCF3"/>
        </a:solidFill>
      </dgm:spPr>
      <dgm:t>
        <a:bodyPr/>
        <a:lstStyle/>
        <a:p>
          <a:r>
            <a:rPr lang="en-IN" sz="1600" dirty="0">
              <a:solidFill>
                <a:schemeClr val="tx1"/>
              </a:solidFill>
              <a:latin typeface="Book Antiqua" panose="02040602050305030304" pitchFamily="18" charset="0"/>
            </a:rPr>
            <a:t>Scientific Texts</a:t>
          </a:r>
        </a:p>
      </dgm:t>
    </dgm:pt>
    <dgm:pt modelId="{D18582D7-341D-D74A-8AA0-21310A590E28}" type="parTrans" cxnId="{25873AEE-7087-B64B-A990-E5F106222937}">
      <dgm:prSet/>
      <dgm:spPr/>
      <dgm:t>
        <a:bodyPr/>
        <a:lstStyle/>
        <a:p>
          <a:endParaRPr lang="en-GB" sz="1600">
            <a:latin typeface="Book Antiqua" panose="02040602050305030304" pitchFamily="18" charset="0"/>
          </a:endParaRPr>
        </a:p>
      </dgm:t>
    </dgm:pt>
    <dgm:pt modelId="{1AB000E3-4515-0E4C-ABEA-B4808D3C8C0A}" type="sibTrans" cxnId="{25873AEE-7087-B64B-A990-E5F106222937}">
      <dgm:prSet/>
      <dgm:spPr/>
      <dgm:t>
        <a:bodyPr/>
        <a:lstStyle/>
        <a:p>
          <a:endParaRPr lang="en-GB"/>
        </a:p>
      </dgm:t>
    </dgm:pt>
    <dgm:pt modelId="{303583A6-B012-D542-816E-9C4E25193020}">
      <dgm:prSet custT="1"/>
      <dgm:spPr>
        <a:solidFill>
          <a:srgbClr val="C5DCF3"/>
        </a:solidFill>
      </dgm:spPr>
      <dgm:t>
        <a:bodyPr/>
        <a:lstStyle/>
        <a:p>
          <a:r>
            <a:rPr lang="en-IN" sz="1600" dirty="0">
              <a:solidFill>
                <a:schemeClr val="tx1"/>
              </a:solidFill>
              <a:latin typeface="Book Antiqua" panose="02040602050305030304" pitchFamily="18" charset="0"/>
            </a:rPr>
            <a:t>E-commerce Reviews </a:t>
          </a:r>
        </a:p>
      </dgm:t>
    </dgm:pt>
    <dgm:pt modelId="{45014FDD-1EC0-9448-8F58-94BD4E7F3628}" type="parTrans" cxnId="{9CA98AEA-B186-8C47-8BAB-0D9DEF9B5BAD}">
      <dgm:prSet/>
      <dgm:spPr/>
      <dgm:t>
        <a:bodyPr/>
        <a:lstStyle/>
        <a:p>
          <a:endParaRPr lang="en-GB" sz="1600">
            <a:latin typeface="Book Antiqua" panose="02040602050305030304" pitchFamily="18" charset="0"/>
          </a:endParaRPr>
        </a:p>
      </dgm:t>
    </dgm:pt>
    <dgm:pt modelId="{49CD1789-1DC3-504A-9791-77AF9587CC0F}" type="sibTrans" cxnId="{9CA98AEA-B186-8C47-8BAB-0D9DEF9B5BAD}">
      <dgm:prSet/>
      <dgm:spPr/>
      <dgm:t>
        <a:bodyPr/>
        <a:lstStyle/>
        <a:p>
          <a:endParaRPr lang="en-GB"/>
        </a:p>
      </dgm:t>
    </dgm:pt>
    <dgm:pt modelId="{9E8C443A-5CC5-CE4A-952E-F28CC7BED388}">
      <dgm:prSet custT="1"/>
      <dgm:spPr>
        <a:solidFill>
          <a:schemeClr val="bg1">
            <a:lumMod val="50000"/>
          </a:schemeClr>
        </a:solidFill>
      </dgm:spPr>
      <dgm:t>
        <a:bodyPr/>
        <a:lstStyle/>
        <a:p>
          <a:r>
            <a:rPr lang="en-GB" sz="1400" dirty="0">
              <a:latin typeface="Book Antiqua" panose="02040602050305030304" pitchFamily="18" charset="0"/>
            </a:rPr>
            <a:t>PubMed Summarization</a:t>
          </a:r>
        </a:p>
      </dgm:t>
    </dgm:pt>
    <dgm:pt modelId="{4642D55F-BD35-B14D-B1B8-C29C40A30395}" type="parTrans" cxnId="{07C2BBFB-B2F0-0745-A6AD-392806FF1C1D}">
      <dgm:prSet/>
      <dgm:spPr/>
      <dgm:t>
        <a:bodyPr/>
        <a:lstStyle/>
        <a:p>
          <a:endParaRPr lang="en-GB" sz="1600">
            <a:latin typeface="Book Antiqua" panose="02040602050305030304" pitchFamily="18" charset="0"/>
          </a:endParaRPr>
        </a:p>
      </dgm:t>
    </dgm:pt>
    <dgm:pt modelId="{EB097E59-71F4-024C-A1A8-5F636390582A}" type="sibTrans" cxnId="{07C2BBFB-B2F0-0745-A6AD-392806FF1C1D}">
      <dgm:prSet/>
      <dgm:spPr/>
      <dgm:t>
        <a:bodyPr/>
        <a:lstStyle/>
        <a:p>
          <a:endParaRPr lang="en-GB"/>
        </a:p>
      </dgm:t>
    </dgm:pt>
    <dgm:pt modelId="{3CA5A0CE-F93F-FE40-8D66-16DFAB6CA8B8}">
      <dgm:prSet custT="1"/>
      <dgm:spPr>
        <a:solidFill>
          <a:schemeClr val="bg1">
            <a:lumMod val="50000"/>
          </a:schemeClr>
        </a:solidFill>
      </dgm:spPr>
      <dgm:t>
        <a:bodyPr/>
        <a:lstStyle/>
        <a:p>
          <a:r>
            <a:rPr lang="en-GB" sz="1400" dirty="0">
              <a:latin typeface="Book Antiqua" panose="02040602050305030304" pitchFamily="18" charset="0"/>
            </a:rPr>
            <a:t>Multi-</a:t>
          </a:r>
        </a:p>
        <a:p>
          <a:r>
            <a:rPr lang="en-GB" sz="1400" dirty="0" err="1">
              <a:latin typeface="Book Antiqua" panose="02040602050305030304" pitchFamily="18" charset="0"/>
            </a:rPr>
            <a:t>LexSum</a:t>
          </a:r>
          <a:endParaRPr lang="en-GB" sz="1400" dirty="0">
            <a:latin typeface="Book Antiqua" panose="02040602050305030304" pitchFamily="18" charset="0"/>
          </a:endParaRPr>
        </a:p>
      </dgm:t>
    </dgm:pt>
    <dgm:pt modelId="{0150F9C9-1E57-AB49-B637-BB29E4485CBE}" type="parTrans" cxnId="{7CE35E09-FAEE-5344-BBD2-28C24711B0EC}">
      <dgm:prSet/>
      <dgm:spPr/>
      <dgm:t>
        <a:bodyPr/>
        <a:lstStyle/>
        <a:p>
          <a:endParaRPr lang="en-GB" sz="1600">
            <a:latin typeface="Book Antiqua" panose="02040602050305030304" pitchFamily="18" charset="0"/>
          </a:endParaRPr>
        </a:p>
      </dgm:t>
    </dgm:pt>
    <dgm:pt modelId="{B9B32AC7-ABFF-6F46-B787-BD35C898B1B9}" type="sibTrans" cxnId="{7CE35E09-FAEE-5344-BBD2-28C24711B0EC}">
      <dgm:prSet/>
      <dgm:spPr/>
      <dgm:t>
        <a:bodyPr/>
        <a:lstStyle/>
        <a:p>
          <a:endParaRPr lang="en-GB"/>
        </a:p>
      </dgm:t>
    </dgm:pt>
    <dgm:pt modelId="{A8C18F97-DDA7-4249-86C4-9A1385B4E639}">
      <dgm:prSet custT="1"/>
      <dgm:spPr>
        <a:solidFill>
          <a:schemeClr val="bg1">
            <a:lumMod val="50000"/>
          </a:schemeClr>
        </a:solidFill>
      </dgm:spPr>
      <dgm:t>
        <a:bodyPr/>
        <a:lstStyle/>
        <a:p>
          <a:r>
            <a:rPr lang="en-GB" sz="1400" dirty="0">
              <a:latin typeface="Book Antiqua" panose="02040602050305030304" pitchFamily="18" charset="0"/>
            </a:rPr>
            <a:t>News </a:t>
          </a:r>
        </a:p>
        <a:p>
          <a:r>
            <a:rPr lang="en-GB" sz="1400" dirty="0">
              <a:latin typeface="Book Antiqua" panose="02040602050305030304" pitchFamily="18" charset="0"/>
            </a:rPr>
            <a:t>Summarization</a:t>
          </a:r>
        </a:p>
      </dgm:t>
    </dgm:pt>
    <dgm:pt modelId="{46194C4D-6BCE-A042-A30C-6B95167D6EA2}" type="parTrans" cxnId="{5D6400BC-7D31-EB4E-950E-449E07BBCE7E}">
      <dgm:prSet/>
      <dgm:spPr/>
      <dgm:t>
        <a:bodyPr/>
        <a:lstStyle/>
        <a:p>
          <a:endParaRPr lang="en-GB" sz="1600">
            <a:latin typeface="Book Antiqua" panose="02040602050305030304" pitchFamily="18" charset="0"/>
          </a:endParaRPr>
        </a:p>
      </dgm:t>
    </dgm:pt>
    <dgm:pt modelId="{ACFDBE61-A876-B648-9E3A-4E81A77C6A48}" type="sibTrans" cxnId="{5D6400BC-7D31-EB4E-950E-449E07BBCE7E}">
      <dgm:prSet/>
      <dgm:spPr/>
      <dgm:t>
        <a:bodyPr/>
        <a:lstStyle/>
        <a:p>
          <a:endParaRPr lang="en-GB"/>
        </a:p>
      </dgm:t>
    </dgm:pt>
    <dgm:pt modelId="{EFFAB718-745C-0245-9C67-B0C8D3F3C95B}">
      <dgm:prSet custT="1"/>
      <dgm:spPr>
        <a:solidFill>
          <a:schemeClr val="bg1">
            <a:lumMod val="50000"/>
          </a:schemeClr>
        </a:solidFill>
      </dgm:spPr>
      <dgm:t>
        <a:bodyPr/>
        <a:lstStyle/>
        <a:p>
          <a:r>
            <a:rPr lang="en-IN" sz="1400" dirty="0" err="1">
              <a:latin typeface="Book Antiqua" panose="02040602050305030304" pitchFamily="18" charset="0"/>
            </a:rPr>
            <a:t>Arxiv</a:t>
          </a:r>
          <a:r>
            <a:rPr lang="en-IN" sz="1400" dirty="0">
              <a:latin typeface="Book Antiqua" panose="02040602050305030304" pitchFamily="18" charset="0"/>
            </a:rPr>
            <a:t> Summarization</a:t>
          </a:r>
        </a:p>
      </dgm:t>
    </dgm:pt>
    <dgm:pt modelId="{14C848E4-C316-FD4D-9804-42236DDE6C9C}" type="parTrans" cxnId="{4BA67D9E-52F8-0147-B19D-A96B2DDB38F7}">
      <dgm:prSet/>
      <dgm:spPr/>
      <dgm:t>
        <a:bodyPr/>
        <a:lstStyle/>
        <a:p>
          <a:endParaRPr lang="en-GB" sz="1600">
            <a:latin typeface="Book Antiqua" panose="02040602050305030304" pitchFamily="18" charset="0"/>
          </a:endParaRPr>
        </a:p>
      </dgm:t>
    </dgm:pt>
    <dgm:pt modelId="{2466EE65-6A66-5245-BA63-3D300D772D8A}" type="sibTrans" cxnId="{4BA67D9E-52F8-0147-B19D-A96B2DDB38F7}">
      <dgm:prSet/>
      <dgm:spPr/>
      <dgm:t>
        <a:bodyPr/>
        <a:lstStyle/>
        <a:p>
          <a:endParaRPr lang="en-GB"/>
        </a:p>
      </dgm:t>
    </dgm:pt>
    <dgm:pt modelId="{8A7473AD-5618-7C4A-877A-EBB97F543394}">
      <dgm:prSet custT="1"/>
      <dgm:spPr>
        <a:solidFill>
          <a:schemeClr val="bg1">
            <a:lumMod val="75000"/>
          </a:schemeClr>
        </a:solidFill>
        <a:ln>
          <a:solidFill>
            <a:schemeClr val="bg1">
              <a:lumMod val="50000"/>
            </a:schemeClr>
          </a:solidFill>
        </a:ln>
      </dgm:spPr>
      <dgm:t>
        <a:bodyPr/>
        <a:lstStyle/>
        <a:p>
          <a:r>
            <a:rPr lang="en-IN" sz="1200" dirty="0">
              <a:solidFill>
                <a:schemeClr val="tx1"/>
              </a:solidFill>
              <a:latin typeface="Book Antiqua" panose="02040602050305030304" pitchFamily="18" charset="0"/>
            </a:rPr>
            <a:t>Len(Article): </a:t>
          </a:r>
        </a:p>
        <a:p>
          <a:r>
            <a:rPr lang="en-IN" sz="1200" dirty="0">
              <a:solidFill>
                <a:schemeClr val="tx1"/>
              </a:solidFill>
              <a:latin typeface="Book Antiqua" panose="02040602050305030304" pitchFamily="18" charset="0"/>
            </a:rPr>
            <a:t>5000-10000</a:t>
          </a:r>
          <a:br>
            <a:rPr lang="en-IN" sz="1200" dirty="0">
              <a:solidFill>
                <a:schemeClr val="tx1"/>
              </a:solidFill>
              <a:latin typeface="Book Antiqua" panose="02040602050305030304" pitchFamily="18" charset="0"/>
            </a:rPr>
          </a:br>
          <a:r>
            <a:rPr lang="en-IN" sz="1200" dirty="0">
              <a:solidFill>
                <a:schemeClr val="tx1"/>
              </a:solidFill>
              <a:latin typeface="Book Antiqua" panose="02040602050305030304" pitchFamily="18" charset="0"/>
            </a:rPr>
            <a:t>Len(Summary): </a:t>
          </a:r>
        </a:p>
        <a:p>
          <a:r>
            <a:rPr lang="en-IN" sz="1200" dirty="0">
              <a:solidFill>
                <a:schemeClr val="tx1"/>
              </a:solidFill>
              <a:latin typeface="Book Antiqua" panose="02040602050305030304" pitchFamily="18" charset="0"/>
            </a:rPr>
            <a:t>150-300</a:t>
          </a:r>
        </a:p>
      </dgm:t>
    </dgm:pt>
    <dgm:pt modelId="{0B5B4B68-9B43-744D-8B8D-DCF937D5F723}" type="parTrans" cxnId="{C80C9106-72BA-A94C-B16C-D47E66DCDD71}">
      <dgm:prSet/>
      <dgm:spPr/>
      <dgm:t>
        <a:bodyPr/>
        <a:lstStyle/>
        <a:p>
          <a:endParaRPr lang="en-GB"/>
        </a:p>
      </dgm:t>
    </dgm:pt>
    <dgm:pt modelId="{265BF6AE-AA17-0C49-B263-EE27563429F3}" type="sibTrans" cxnId="{C80C9106-72BA-A94C-B16C-D47E66DCDD71}">
      <dgm:prSet/>
      <dgm:spPr/>
      <dgm:t>
        <a:bodyPr/>
        <a:lstStyle/>
        <a:p>
          <a:endParaRPr lang="en-GB"/>
        </a:p>
      </dgm:t>
    </dgm:pt>
    <dgm:pt modelId="{6303D619-8831-0F44-80A3-F8C26768AD71}">
      <dgm:prSet custT="1"/>
      <dgm:spPr>
        <a:solidFill>
          <a:schemeClr val="bg1">
            <a:lumMod val="75000"/>
          </a:schemeClr>
        </a:solidFill>
        <a:ln>
          <a:solidFill>
            <a:schemeClr val="bg1">
              <a:lumMod val="50000"/>
            </a:schemeClr>
          </a:solidFill>
        </a:ln>
      </dgm:spPr>
      <dgm:t>
        <a:bodyPr/>
        <a:lstStyle/>
        <a:p>
          <a:r>
            <a:rPr lang="en-IN" sz="1200" dirty="0">
              <a:solidFill>
                <a:schemeClr val="tx1"/>
              </a:solidFill>
              <a:latin typeface="Book Antiqua" panose="02040602050305030304" pitchFamily="18" charset="0"/>
            </a:rPr>
            <a:t>Len(Article): </a:t>
          </a:r>
        </a:p>
        <a:p>
          <a:r>
            <a:rPr lang="en-IN" sz="1200" dirty="0">
              <a:solidFill>
                <a:schemeClr val="tx1"/>
              </a:solidFill>
              <a:latin typeface="Book Antiqua" panose="02040602050305030304" pitchFamily="18" charset="0"/>
            </a:rPr>
            <a:t>3000-10000</a:t>
          </a:r>
          <a:br>
            <a:rPr lang="en-IN" sz="1200" dirty="0">
              <a:solidFill>
                <a:schemeClr val="tx1"/>
              </a:solidFill>
              <a:latin typeface="Book Antiqua" panose="02040602050305030304" pitchFamily="18" charset="0"/>
            </a:rPr>
          </a:br>
          <a:r>
            <a:rPr lang="en-IN" sz="1200" dirty="0">
              <a:solidFill>
                <a:schemeClr val="tx1"/>
              </a:solidFill>
              <a:latin typeface="Book Antiqua" panose="02040602050305030304" pitchFamily="18" charset="0"/>
            </a:rPr>
            <a:t>Len(Summary): </a:t>
          </a:r>
        </a:p>
        <a:p>
          <a:r>
            <a:rPr lang="en-IN" sz="1200" dirty="0">
              <a:solidFill>
                <a:schemeClr val="tx1"/>
              </a:solidFill>
              <a:latin typeface="Book Antiqua" panose="02040602050305030304" pitchFamily="18" charset="0"/>
            </a:rPr>
            <a:t>150-300</a:t>
          </a:r>
          <a:endParaRPr lang="en-US" sz="1200" dirty="0">
            <a:solidFill>
              <a:schemeClr val="tx1"/>
            </a:solidFill>
            <a:latin typeface="Book Antiqua" panose="02040602050305030304" pitchFamily="18" charset="0"/>
          </a:endParaRPr>
        </a:p>
      </dgm:t>
    </dgm:pt>
    <dgm:pt modelId="{C818B7A8-8449-B04F-AEBF-85A96F9787A6}" type="parTrans" cxnId="{C3CEF6A8-D365-1D4F-B6D7-CF0E847D4BF6}">
      <dgm:prSet/>
      <dgm:spPr/>
      <dgm:t>
        <a:bodyPr/>
        <a:lstStyle/>
        <a:p>
          <a:endParaRPr lang="en-GB"/>
        </a:p>
      </dgm:t>
    </dgm:pt>
    <dgm:pt modelId="{8AE34130-97BD-0241-9E1A-46A9001D96DA}" type="sibTrans" cxnId="{C3CEF6A8-D365-1D4F-B6D7-CF0E847D4BF6}">
      <dgm:prSet/>
      <dgm:spPr/>
      <dgm:t>
        <a:bodyPr/>
        <a:lstStyle/>
        <a:p>
          <a:endParaRPr lang="en-GB"/>
        </a:p>
      </dgm:t>
    </dgm:pt>
    <dgm:pt modelId="{D191B3DD-BCE8-2A40-9948-CCCA19659782}">
      <dgm:prSet custT="1"/>
      <dgm:spPr>
        <a:solidFill>
          <a:schemeClr val="bg1">
            <a:lumMod val="75000"/>
          </a:schemeClr>
        </a:solidFill>
        <a:ln>
          <a:solidFill>
            <a:schemeClr val="bg1">
              <a:lumMod val="50000"/>
            </a:schemeClr>
          </a:solidFill>
        </a:ln>
      </dgm:spPr>
      <dgm:t>
        <a:bodyPr/>
        <a:lstStyle/>
        <a:p>
          <a:r>
            <a:rPr lang="en-IN" sz="1200" dirty="0">
              <a:solidFill>
                <a:schemeClr val="tx1"/>
              </a:solidFill>
              <a:latin typeface="Book Antiqua" panose="02040602050305030304" pitchFamily="18" charset="0"/>
            </a:rPr>
            <a:t>Len(Article): </a:t>
          </a:r>
        </a:p>
        <a:p>
          <a:r>
            <a:rPr lang="en-IN" sz="1200" dirty="0">
              <a:solidFill>
                <a:schemeClr val="tx1"/>
              </a:solidFill>
              <a:latin typeface="Book Antiqua" panose="02040602050305030304" pitchFamily="18" charset="0"/>
            </a:rPr>
            <a:t>7000-10000</a:t>
          </a:r>
          <a:br>
            <a:rPr lang="en-IN" sz="1200" dirty="0">
              <a:solidFill>
                <a:schemeClr val="tx1"/>
              </a:solidFill>
              <a:latin typeface="Book Antiqua" panose="02040602050305030304" pitchFamily="18" charset="0"/>
            </a:rPr>
          </a:br>
          <a:r>
            <a:rPr lang="en-IN" sz="1200" dirty="0">
              <a:solidFill>
                <a:schemeClr val="tx1"/>
              </a:solidFill>
              <a:latin typeface="Book Antiqua" panose="02040602050305030304" pitchFamily="18" charset="0"/>
            </a:rPr>
            <a:t>Len(Summary): </a:t>
          </a:r>
        </a:p>
        <a:p>
          <a:r>
            <a:rPr lang="en-IN" sz="1200" dirty="0">
              <a:solidFill>
                <a:schemeClr val="tx1"/>
              </a:solidFill>
              <a:latin typeface="Book Antiqua" panose="02040602050305030304" pitchFamily="18" charset="0"/>
            </a:rPr>
            <a:t>100-500</a:t>
          </a:r>
          <a:endParaRPr lang="en-GB" sz="1200" dirty="0">
            <a:solidFill>
              <a:schemeClr val="tx1"/>
            </a:solidFill>
            <a:latin typeface="Book Antiqua" panose="02040602050305030304" pitchFamily="18" charset="0"/>
          </a:endParaRPr>
        </a:p>
      </dgm:t>
    </dgm:pt>
    <dgm:pt modelId="{001658C2-94CB-FB43-903D-AD8C586EE99C}" type="parTrans" cxnId="{388AA93E-2FE6-4C4F-9DAC-C6BD620B19AF}">
      <dgm:prSet/>
      <dgm:spPr/>
      <dgm:t>
        <a:bodyPr/>
        <a:lstStyle/>
        <a:p>
          <a:endParaRPr lang="en-GB"/>
        </a:p>
      </dgm:t>
    </dgm:pt>
    <dgm:pt modelId="{A10289E3-0F7E-7443-A8E0-655822923AFF}" type="sibTrans" cxnId="{388AA93E-2FE6-4C4F-9DAC-C6BD620B19AF}">
      <dgm:prSet/>
      <dgm:spPr/>
      <dgm:t>
        <a:bodyPr/>
        <a:lstStyle/>
        <a:p>
          <a:endParaRPr lang="en-GB"/>
        </a:p>
      </dgm:t>
    </dgm:pt>
    <dgm:pt modelId="{28C73A08-41F7-064F-BB90-E2FC12835A4B}">
      <dgm:prSet custT="1"/>
      <dgm:spPr>
        <a:solidFill>
          <a:schemeClr val="bg1">
            <a:lumMod val="75000"/>
          </a:schemeClr>
        </a:solidFill>
        <a:ln>
          <a:solidFill>
            <a:schemeClr val="bg1">
              <a:lumMod val="50000"/>
            </a:schemeClr>
          </a:solidFill>
        </a:ln>
      </dgm:spPr>
      <dgm:t>
        <a:bodyPr/>
        <a:lstStyle/>
        <a:p>
          <a:r>
            <a:rPr lang="en-IN" sz="1200" dirty="0">
              <a:solidFill>
                <a:schemeClr val="tx1"/>
              </a:solidFill>
              <a:latin typeface="Book Antiqua" panose="02040602050305030304" pitchFamily="18" charset="0"/>
            </a:rPr>
            <a:t>Len(Article): </a:t>
          </a:r>
        </a:p>
        <a:p>
          <a:r>
            <a:rPr lang="en-IN" sz="1200" dirty="0">
              <a:solidFill>
                <a:schemeClr val="tx1"/>
              </a:solidFill>
              <a:latin typeface="Book Antiqua" panose="02040602050305030304" pitchFamily="18" charset="0"/>
            </a:rPr>
            <a:t>500-1500</a:t>
          </a:r>
          <a:br>
            <a:rPr lang="en-IN" sz="1200" dirty="0">
              <a:solidFill>
                <a:schemeClr val="tx1"/>
              </a:solidFill>
              <a:latin typeface="Book Antiqua" panose="02040602050305030304" pitchFamily="18" charset="0"/>
            </a:rPr>
          </a:br>
          <a:r>
            <a:rPr lang="en-IN" sz="1200" dirty="0">
              <a:solidFill>
                <a:schemeClr val="tx1"/>
              </a:solidFill>
              <a:latin typeface="Book Antiqua" panose="02040602050305030304" pitchFamily="18" charset="0"/>
            </a:rPr>
            <a:t>Len(Summary): </a:t>
          </a:r>
        </a:p>
        <a:p>
          <a:r>
            <a:rPr lang="en-IN" sz="1200" dirty="0">
              <a:solidFill>
                <a:schemeClr val="tx1"/>
              </a:solidFill>
              <a:latin typeface="Book Antiqua" panose="02040602050305030304" pitchFamily="18" charset="0"/>
            </a:rPr>
            <a:t>50-150</a:t>
          </a:r>
          <a:endParaRPr lang="en-GB" sz="1200" dirty="0">
            <a:solidFill>
              <a:schemeClr val="tx1"/>
            </a:solidFill>
            <a:latin typeface="Book Antiqua" panose="02040602050305030304" pitchFamily="18" charset="0"/>
          </a:endParaRPr>
        </a:p>
      </dgm:t>
    </dgm:pt>
    <dgm:pt modelId="{34122077-6E9C-6242-814B-B6559825B266}" type="parTrans" cxnId="{52718387-CE6E-F146-B773-08DC1A857C4A}">
      <dgm:prSet/>
      <dgm:spPr/>
      <dgm:t>
        <a:bodyPr/>
        <a:lstStyle/>
        <a:p>
          <a:endParaRPr lang="en-GB"/>
        </a:p>
      </dgm:t>
    </dgm:pt>
    <dgm:pt modelId="{5AB34387-B1FC-B94B-BDF9-60B34DF180A4}" type="sibTrans" cxnId="{52718387-CE6E-F146-B773-08DC1A857C4A}">
      <dgm:prSet/>
      <dgm:spPr/>
      <dgm:t>
        <a:bodyPr/>
        <a:lstStyle/>
        <a:p>
          <a:endParaRPr lang="en-GB"/>
        </a:p>
      </dgm:t>
    </dgm:pt>
    <dgm:pt modelId="{0DF150E3-2C1D-3848-9B47-09F6EFB47D7F}" type="pres">
      <dgm:prSet presAssocID="{B7A1FD6E-8F44-AF4F-8C59-F87C5977007D}" presName="mainComposite" presStyleCnt="0">
        <dgm:presLayoutVars>
          <dgm:chPref val="1"/>
          <dgm:dir/>
          <dgm:animOne val="branch"/>
          <dgm:animLvl val="lvl"/>
          <dgm:resizeHandles val="exact"/>
        </dgm:presLayoutVars>
      </dgm:prSet>
      <dgm:spPr/>
    </dgm:pt>
    <dgm:pt modelId="{59A93434-6AF5-5C49-A2D8-33A745B6BB31}" type="pres">
      <dgm:prSet presAssocID="{B7A1FD6E-8F44-AF4F-8C59-F87C5977007D}" presName="hierFlow" presStyleCnt="0"/>
      <dgm:spPr/>
    </dgm:pt>
    <dgm:pt modelId="{54B2E060-196E-BE45-B3A7-50A677307D9D}" type="pres">
      <dgm:prSet presAssocID="{B7A1FD6E-8F44-AF4F-8C59-F87C5977007D}" presName="hierChild1" presStyleCnt="0">
        <dgm:presLayoutVars>
          <dgm:chPref val="1"/>
          <dgm:animOne val="branch"/>
          <dgm:animLvl val="lvl"/>
        </dgm:presLayoutVars>
      </dgm:prSet>
      <dgm:spPr/>
    </dgm:pt>
    <dgm:pt modelId="{2BB38310-905B-4145-B860-DE58493F4E37}" type="pres">
      <dgm:prSet presAssocID="{61AAACA3-B08C-7643-B2EF-B4487E8A4E65}" presName="Name14" presStyleCnt="0"/>
      <dgm:spPr/>
    </dgm:pt>
    <dgm:pt modelId="{61D5E0D0-46E2-034F-9489-288806DB4569}" type="pres">
      <dgm:prSet presAssocID="{61AAACA3-B08C-7643-B2EF-B4487E8A4E65}" presName="level1Shape" presStyleLbl="node0" presStyleIdx="0" presStyleCnt="1" custScaleX="146137">
        <dgm:presLayoutVars>
          <dgm:chPref val="3"/>
        </dgm:presLayoutVars>
      </dgm:prSet>
      <dgm:spPr/>
    </dgm:pt>
    <dgm:pt modelId="{4C58C7A8-E10F-704F-B9F1-5B67ADE95B3E}" type="pres">
      <dgm:prSet presAssocID="{61AAACA3-B08C-7643-B2EF-B4487E8A4E65}" presName="hierChild2" presStyleCnt="0"/>
      <dgm:spPr/>
    </dgm:pt>
    <dgm:pt modelId="{323FD4C4-C6B4-C04F-BDC1-09A764A02914}" type="pres">
      <dgm:prSet presAssocID="{D18582D7-341D-D74A-8AA0-21310A590E28}" presName="Name19" presStyleLbl="parChTrans1D2" presStyleIdx="0" presStyleCnt="7"/>
      <dgm:spPr/>
    </dgm:pt>
    <dgm:pt modelId="{7A7BC863-8F78-A142-93E5-7B1C7A11CA4E}" type="pres">
      <dgm:prSet presAssocID="{5409834D-5CA5-F040-AAC2-548C4D29FBB6}" presName="Name21" presStyleCnt="0"/>
      <dgm:spPr/>
    </dgm:pt>
    <dgm:pt modelId="{5A9253AC-A615-B446-88EB-34F7D458A203}" type="pres">
      <dgm:prSet presAssocID="{5409834D-5CA5-F040-AAC2-548C4D29FBB6}" presName="level2Shape" presStyleLbl="node2" presStyleIdx="0" presStyleCnt="7" custScaleX="131982"/>
      <dgm:spPr/>
    </dgm:pt>
    <dgm:pt modelId="{ED48402D-A8E5-9446-BD17-639DCF2C45EC}" type="pres">
      <dgm:prSet presAssocID="{5409834D-5CA5-F040-AAC2-548C4D29FBB6}" presName="hierChild3" presStyleCnt="0"/>
      <dgm:spPr/>
    </dgm:pt>
    <dgm:pt modelId="{7133A868-DA14-0345-902D-50C0642EA500}" type="pres">
      <dgm:prSet presAssocID="{14C848E4-C316-FD4D-9804-42236DDE6C9C}" presName="Name19" presStyleLbl="parChTrans1D3" presStyleIdx="0" presStyleCnt="4"/>
      <dgm:spPr/>
    </dgm:pt>
    <dgm:pt modelId="{B37BA8E2-D7D9-9F4A-A4D0-5A8CA1FF3257}" type="pres">
      <dgm:prSet presAssocID="{EFFAB718-745C-0245-9C67-B0C8D3F3C95B}" presName="Name21" presStyleCnt="0"/>
      <dgm:spPr/>
    </dgm:pt>
    <dgm:pt modelId="{253CB10E-D452-8F49-B1FD-B7CB91EB170F}" type="pres">
      <dgm:prSet presAssocID="{EFFAB718-745C-0245-9C67-B0C8D3F3C95B}" presName="level2Shape" presStyleLbl="node3" presStyleIdx="0" presStyleCnt="4" custScaleX="138018"/>
      <dgm:spPr/>
    </dgm:pt>
    <dgm:pt modelId="{2E4508FF-9394-8E46-82B1-CC605118C954}" type="pres">
      <dgm:prSet presAssocID="{EFFAB718-745C-0245-9C67-B0C8D3F3C95B}" presName="hierChild3" presStyleCnt="0"/>
      <dgm:spPr/>
    </dgm:pt>
    <dgm:pt modelId="{6ED5FCB9-601A-7F4B-BF79-3671EB2F266E}" type="pres">
      <dgm:prSet presAssocID="{0B5B4B68-9B43-744D-8B8D-DCF937D5F723}" presName="Name19" presStyleLbl="parChTrans1D4" presStyleIdx="0" presStyleCnt="4"/>
      <dgm:spPr/>
    </dgm:pt>
    <dgm:pt modelId="{D3DFB54C-6E39-F540-BC7E-2481D33F41DE}" type="pres">
      <dgm:prSet presAssocID="{8A7473AD-5618-7C4A-877A-EBB97F543394}" presName="Name21" presStyleCnt="0"/>
      <dgm:spPr/>
    </dgm:pt>
    <dgm:pt modelId="{92286832-6062-454D-92FA-DA3A351A5CCD}" type="pres">
      <dgm:prSet presAssocID="{8A7473AD-5618-7C4A-877A-EBB97F543394}" presName="level2Shape" presStyleLbl="node4" presStyleIdx="0" presStyleCnt="4" custScaleX="139051" custScaleY="141549" custLinFactNeighborX="-1290" custLinFactNeighborY="19417"/>
      <dgm:spPr/>
    </dgm:pt>
    <dgm:pt modelId="{6B9CA480-02AE-8B49-AC6B-D8902035DB2A}" type="pres">
      <dgm:prSet presAssocID="{8A7473AD-5618-7C4A-877A-EBB97F543394}" presName="hierChild3" presStyleCnt="0"/>
      <dgm:spPr/>
    </dgm:pt>
    <dgm:pt modelId="{C5E1C63E-AB3E-CA4A-8BD8-FEE06241A99B}" type="pres">
      <dgm:prSet presAssocID="{F8D838E7-41BC-0B4B-96BA-7AB5338DD3A2}" presName="Name19" presStyleLbl="parChTrans1D2" presStyleIdx="1" presStyleCnt="7"/>
      <dgm:spPr/>
    </dgm:pt>
    <dgm:pt modelId="{5C733157-26E3-0C40-8FE7-AA2CA8700FD4}" type="pres">
      <dgm:prSet presAssocID="{335CBE32-F3D2-E242-8D12-59893558E012}" presName="Name21" presStyleCnt="0"/>
      <dgm:spPr/>
    </dgm:pt>
    <dgm:pt modelId="{D96C726E-1B51-CE4E-8C82-876807AA5FDB}" type="pres">
      <dgm:prSet presAssocID="{335CBE32-F3D2-E242-8D12-59893558E012}" presName="level2Shape" presStyleLbl="node2" presStyleIdx="1" presStyleCnt="7" custScaleX="131982"/>
      <dgm:spPr/>
    </dgm:pt>
    <dgm:pt modelId="{9655EE99-CC60-D641-8401-8C20F76EC8DD}" type="pres">
      <dgm:prSet presAssocID="{335CBE32-F3D2-E242-8D12-59893558E012}" presName="hierChild3" presStyleCnt="0"/>
      <dgm:spPr/>
    </dgm:pt>
    <dgm:pt modelId="{0AFCD59D-1B22-F649-9233-715806D3CF4A}" type="pres">
      <dgm:prSet presAssocID="{AFA737C0-EF37-E242-8817-E59EE4398254}" presName="Name19" presStyleLbl="parChTrans1D2" presStyleIdx="2" presStyleCnt="7"/>
      <dgm:spPr/>
    </dgm:pt>
    <dgm:pt modelId="{13812B05-BBC1-6844-88A5-D8B88AAF2477}" type="pres">
      <dgm:prSet presAssocID="{B8ED4214-D616-C64E-936A-C7DA96336FE2}" presName="Name21" presStyleCnt="0"/>
      <dgm:spPr/>
    </dgm:pt>
    <dgm:pt modelId="{14223CA5-55D6-C243-A04D-ECDACA32C589}" type="pres">
      <dgm:prSet presAssocID="{B8ED4214-D616-C64E-936A-C7DA96336FE2}" presName="level2Shape" presStyleLbl="node2" presStyleIdx="2" presStyleCnt="7" custScaleX="131982"/>
      <dgm:spPr/>
    </dgm:pt>
    <dgm:pt modelId="{B16320DA-8ED7-1240-9BAB-D5E1B8583D66}" type="pres">
      <dgm:prSet presAssocID="{B8ED4214-D616-C64E-936A-C7DA96336FE2}" presName="hierChild3" presStyleCnt="0"/>
      <dgm:spPr/>
    </dgm:pt>
    <dgm:pt modelId="{2B2556F4-6ECD-4B4B-9C9B-435E9676072D}" type="pres">
      <dgm:prSet presAssocID="{4642D55F-BD35-B14D-B1B8-C29C40A30395}" presName="Name19" presStyleLbl="parChTrans1D3" presStyleIdx="1" presStyleCnt="4"/>
      <dgm:spPr/>
    </dgm:pt>
    <dgm:pt modelId="{8BA2251E-13DC-654E-97E6-E7DF7ABCB0BF}" type="pres">
      <dgm:prSet presAssocID="{9E8C443A-5CC5-CE4A-952E-F28CC7BED388}" presName="Name21" presStyleCnt="0"/>
      <dgm:spPr/>
    </dgm:pt>
    <dgm:pt modelId="{860ADC37-660E-FC47-B81C-2F3E4D1B1143}" type="pres">
      <dgm:prSet presAssocID="{9E8C443A-5CC5-CE4A-952E-F28CC7BED388}" presName="level2Shape" presStyleLbl="node3" presStyleIdx="1" presStyleCnt="4" custScaleX="138018"/>
      <dgm:spPr/>
    </dgm:pt>
    <dgm:pt modelId="{3C4732F9-EFE3-5844-9DA7-D10E632B7142}" type="pres">
      <dgm:prSet presAssocID="{9E8C443A-5CC5-CE4A-952E-F28CC7BED388}" presName="hierChild3" presStyleCnt="0"/>
      <dgm:spPr/>
    </dgm:pt>
    <dgm:pt modelId="{A26AA1DC-F563-1F4A-AF9B-8B4F94AECBEC}" type="pres">
      <dgm:prSet presAssocID="{C818B7A8-8449-B04F-AEBF-85A96F9787A6}" presName="Name19" presStyleLbl="parChTrans1D4" presStyleIdx="1" presStyleCnt="4"/>
      <dgm:spPr/>
    </dgm:pt>
    <dgm:pt modelId="{62CA6ACF-6738-3A47-B7A0-830D8761E3F3}" type="pres">
      <dgm:prSet presAssocID="{6303D619-8831-0F44-80A3-F8C26768AD71}" presName="Name21" presStyleCnt="0"/>
      <dgm:spPr/>
    </dgm:pt>
    <dgm:pt modelId="{280E46B1-0E05-3446-A803-41F41E67DE97}" type="pres">
      <dgm:prSet presAssocID="{6303D619-8831-0F44-80A3-F8C26768AD71}" presName="level2Shape" presStyleLbl="node4" presStyleIdx="1" presStyleCnt="4" custScaleX="139051" custScaleY="141549" custLinFactNeighborY="19417"/>
      <dgm:spPr/>
    </dgm:pt>
    <dgm:pt modelId="{062FE5AD-BBF6-3945-BDA3-A23E675D38FE}" type="pres">
      <dgm:prSet presAssocID="{6303D619-8831-0F44-80A3-F8C26768AD71}" presName="hierChild3" presStyleCnt="0"/>
      <dgm:spPr/>
    </dgm:pt>
    <dgm:pt modelId="{74DE2BEE-468C-EF4B-8A17-2EE0EDFE7C1D}" type="pres">
      <dgm:prSet presAssocID="{624ED2C3-C3DF-B64E-A2A5-DF89BE59C21F}" presName="Name19" presStyleLbl="parChTrans1D2" presStyleIdx="3" presStyleCnt="7"/>
      <dgm:spPr/>
    </dgm:pt>
    <dgm:pt modelId="{43862E0A-FDB9-AD42-87D8-D6C307D7C470}" type="pres">
      <dgm:prSet presAssocID="{A678DCF6-69B4-1347-9A8E-B481C0C7388E}" presName="Name21" presStyleCnt="0"/>
      <dgm:spPr/>
    </dgm:pt>
    <dgm:pt modelId="{A003EE2C-A8A1-8949-B892-6CE1C53D4064}" type="pres">
      <dgm:prSet presAssocID="{A678DCF6-69B4-1347-9A8E-B481C0C7388E}" presName="level2Shape" presStyleLbl="node2" presStyleIdx="3" presStyleCnt="7" custScaleX="131982"/>
      <dgm:spPr/>
    </dgm:pt>
    <dgm:pt modelId="{61A1E671-CF16-AB49-8CCF-7D00D1E1A415}" type="pres">
      <dgm:prSet presAssocID="{A678DCF6-69B4-1347-9A8E-B481C0C7388E}" presName="hierChild3" presStyleCnt="0"/>
      <dgm:spPr/>
    </dgm:pt>
    <dgm:pt modelId="{657E7226-9729-9044-9DF6-49FF04B879EA}" type="pres">
      <dgm:prSet presAssocID="{CAEEDD38-586B-C348-B0DB-C31D5C932A6B}" presName="Name19" presStyleLbl="parChTrans1D2" presStyleIdx="4" presStyleCnt="7"/>
      <dgm:spPr/>
    </dgm:pt>
    <dgm:pt modelId="{A369B18C-D033-1D4A-B2C7-5A671C7447D4}" type="pres">
      <dgm:prSet presAssocID="{2C96F7A1-EDDC-7A4D-80E5-8FF81DD36E6C}" presName="Name21" presStyleCnt="0"/>
      <dgm:spPr/>
    </dgm:pt>
    <dgm:pt modelId="{97FFB0C3-2C03-4843-8E50-4E024BAC170E}" type="pres">
      <dgm:prSet presAssocID="{2C96F7A1-EDDC-7A4D-80E5-8FF81DD36E6C}" presName="level2Shape" presStyleLbl="node2" presStyleIdx="4" presStyleCnt="7" custScaleX="131982"/>
      <dgm:spPr/>
    </dgm:pt>
    <dgm:pt modelId="{B9265FD8-5FC4-1B43-B828-358702A8AF1D}" type="pres">
      <dgm:prSet presAssocID="{2C96F7A1-EDDC-7A4D-80E5-8FF81DD36E6C}" presName="hierChild3" presStyleCnt="0"/>
      <dgm:spPr/>
    </dgm:pt>
    <dgm:pt modelId="{E5104019-1D8F-B245-B070-1CEED07A4D5F}" type="pres">
      <dgm:prSet presAssocID="{0150F9C9-1E57-AB49-B637-BB29E4485CBE}" presName="Name19" presStyleLbl="parChTrans1D3" presStyleIdx="2" presStyleCnt="4"/>
      <dgm:spPr/>
    </dgm:pt>
    <dgm:pt modelId="{8BED61C4-E794-1843-BFA6-0343A68F5D8E}" type="pres">
      <dgm:prSet presAssocID="{3CA5A0CE-F93F-FE40-8D66-16DFAB6CA8B8}" presName="Name21" presStyleCnt="0"/>
      <dgm:spPr/>
    </dgm:pt>
    <dgm:pt modelId="{5169D599-C4B8-2C41-B5D6-7149D140191E}" type="pres">
      <dgm:prSet presAssocID="{3CA5A0CE-F93F-FE40-8D66-16DFAB6CA8B8}" presName="level2Shape" presStyleLbl="node3" presStyleIdx="2" presStyleCnt="4" custScaleX="138018"/>
      <dgm:spPr/>
    </dgm:pt>
    <dgm:pt modelId="{F9D650ED-1EDA-1B4D-9BD4-6A746D79EE63}" type="pres">
      <dgm:prSet presAssocID="{3CA5A0CE-F93F-FE40-8D66-16DFAB6CA8B8}" presName="hierChild3" presStyleCnt="0"/>
      <dgm:spPr/>
    </dgm:pt>
    <dgm:pt modelId="{0DD09362-45AA-984C-89BC-6EE61CE3C911}" type="pres">
      <dgm:prSet presAssocID="{001658C2-94CB-FB43-903D-AD8C586EE99C}" presName="Name19" presStyleLbl="parChTrans1D4" presStyleIdx="2" presStyleCnt="4"/>
      <dgm:spPr/>
    </dgm:pt>
    <dgm:pt modelId="{4AE51D17-0767-1146-9F56-704AF62E665D}" type="pres">
      <dgm:prSet presAssocID="{D191B3DD-BCE8-2A40-9948-CCCA19659782}" presName="Name21" presStyleCnt="0"/>
      <dgm:spPr/>
    </dgm:pt>
    <dgm:pt modelId="{6010FB25-230A-7D47-999A-22C1F91064F2}" type="pres">
      <dgm:prSet presAssocID="{D191B3DD-BCE8-2A40-9948-CCCA19659782}" presName="level2Shape" presStyleLbl="node4" presStyleIdx="2" presStyleCnt="4" custScaleX="139051" custScaleY="141549" custLinFactNeighborY="19417"/>
      <dgm:spPr/>
    </dgm:pt>
    <dgm:pt modelId="{6B34D9F4-989B-5042-B7D3-3DCFC17D2C65}" type="pres">
      <dgm:prSet presAssocID="{D191B3DD-BCE8-2A40-9948-CCCA19659782}" presName="hierChild3" presStyleCnt="0"/>
      <dgm:spPr/>
    </dgm:pt>
    <dgm:pt modelId="{A40134D8-EEF2-8E47-A600-98F339559F79}" type="pres">
      <dgm:prSet presAssocID="{45014FDD-1EC0-9448-8F58-94BD4E7F3628}" presName="Name19" presStyleLbl="parChTrans1D2" presStyleIdx="5" presStyleCnt="7"/>
      <dgm:spPr/>
    </dgm:pt>
    <dgm:pt modelId="{B955E8F0-0066-C745-A392-E8BD6E6EC121}" type="pres">
      <dgm:prSet presAssocID="{303583A6-B012-D542-816E-9C4E25193020}" presName="Name21" presStyleCnt="0"/>
      <dgm:spPr/>
    </dgm:pt>
    <dgm:pt modelId="{DEC4318F-418D-8247-A68D-828DC42C0689}" type="pres">
      <dgm:prSet presAssocID="{303583A6-B012-D542-816E-9C4E25193020}" presName="level2Shape" presStyleLbl="node2" presStyleIdx="5" presStyleCnt="7" custScaleX="131982"/>
      <dgm:spPr/>
    </dgm:pt>
    <dgm:pt modelId="{E88E105D-53B6-AC49-A5E5-76940D2A58FA}" type="pres">
      <dgm:prSet presAssocID="{303583A6-B012-D542-816E-9C4E25193020}" presName="hierChild3" presStyleCnt="0"/>
      <dgm:spPr/>
    </dgm:pt>
    <dgm:pt modelId="{ABF2FAEE-5991-5C4B-B87B-096F5D55A130}" type="pres">
      <dgm:prSet presAssocID="{CACD3DB6-1DD6-9041-93C9-3002EF0B29A6}" presName="Name19" presStyleLbl="parChTrans1D2" presStyleIdx="6" presStyleCnt="7"/>
      <dgm:spPr/>
    </dgm:pt>
    <dgm:pt modelId="{963BA260-6AC3-7D40-9B51-BE4B910C8D57}" type="pres">
      <dgm:prSet presAssocID="{69826B9A-3A04-C743-B310-336CCEE5A41D}" presName="Name21" presStyleCnt="0"/>
      <dgm:spPr/>
    </dgm:pt>
    <dgm:pt modelId="{6859BE88-3810-4E47-946E-9ACE5C5F631A}" type="pres">
      <dgm:prSet presAssocID="{69826B9A-3A04-C743-B310-336CCEE5A41D}" presName="level2Shape" presStyleLbl="node2" presStyleIdx="6" presStyleCnt="7" custScaleX="131982"/>
      <dgm:spPr/>
    </dgm:pt>
    <dgm:pt modelId="{C71C2630-7B14-B540-81C0-27EE0F57002B}" type="pres">
      <dgm:prSet presAssocID="{69826B9A-3A04-C743-B310-336CCEE5A41D}" presName="hierChild3" presStyleCnt="0"/>
      <dgm:spPr/>
    </dgm:pt>
    <dgm:pt modelId="{4A9374BD-12F0-E946-B670-4C6C02BCE4CD}" type="pres">
      <dgm:prSet presAssocID="{46194C4D-6BCE-A042-A30C-6B95167D6EA2}" presName="Name19" presStyleLbl="parChTrans1D3" presStyleIdx="3" presStyleCnt="4"/>
      <dgm:spPr/>
    </dgm:pt>
    <dgm:pt modelId="{E4A9924A-50F5-7F4C-9C61-9DBBDCF85BEF}" type="pres">
      <dgm:prSet presAssocID="{A8C18F97-DDA7-4249-86C4-9A1385B4E639}" presName="Name21" presStyleCnt="0"/>
      <dgm:spPr/>
    </dgm:pt>
    <dgm:pt modelId="{1483F7CE-8242-9345-9BA5-A2EB28FB26AD}" type="pres">
      <dgm:prSet presAssocID="{A8C18F97-DDA7-4249-86C4-9A1385B4E639}" presName="level2Shape" presStyleLbl="node3" presStyleIdx="3" presStyleCnt="4" custScaleX="138018"/>
      <dgm:spPr/>
    </dgm:pt>
    <dgm:pt modelId="{E94BA68B-AF25-3943-A4B7-22B06A6890D9}" type="pres">
      <dgm:prSet presAssocID="{A8C18F97-DDA7-4249-86C4-9A1385B4E639}" presName="hierChild3" presStyleCnt="0"/>
      <dgm:spPr/>
    </dgm:pt>
    <dgm:pt modelId="{6C8B8E9E-B19D-6445-A575-BD5E9357F7A3}" type="pres">
      <dgm:prSet presAssocID="{34122077-6E9C-6242-814B-B6559825B266}" presName="Name19" presStyleLbl="parChTrans1D4" presStyleIdx="3" presStyleCnt="4"/>
      <dgm:spPr/>
    </dgm:pt>
    <dgm:pt modelId="{53E20FBB-C7DD-0642-A815-0488E36BCF37}" type="pres">
      <dgm:prSet presAssocID="{28C73A08-41F7-064F-BB90-E2FC12835A4B}" presName="Name21" presStyleCnt="0"/>
      <dgm:spPr/>
    </dgm:pt>
    <dgm:pt modelId="{6D82ABE5-7AA7-F54C-A815-42489DCB073C}" type="pres">
      <dgm:prSet presAssocID="{28C73A08-41F7-064F-BB90-E2FC12835A4B}" presName="level2Shape" presStyleLbl="node4" presStyleIdx="3" presStyleCnt="4" custScaleX="139051" custScaleY="141549" custLinFactNeighborY="19417"/>
      <dgm:spPr/>
    </dgm:pt>
    <dgm:pt modelId="{0185C9F0-E42E-4843-9CA5-7BED3CDB55B8}" type="pres">
      <dgm:prSet presAssocID="{28C73A08-41F7-064F-BB90-E2FC12835A4B}" presName="hierChild3" presStyleCnt="0"/>
      <dgm:spPr/>
    </dgm:pt>
    <dgm:pt modelId="{15216E09-EDCF-8240-B033-D475C71F2060}" type="pres">
      <dgm:prSet presAssocID="{B7A1FD6E-8F44-AF4F-8C59-F87C5977007D}" presName="bgShapesFlow" presStyleCnt="0"/>
      <dgm:spPr/>
    </dgm:pt>
  </dgm:ptLst>
  <dgm:cxnLst>
    <dgm:cxn modelId="{B7863203-2C11-7B49-B9E3-4AD8B295F259}" type="presOf" srcId="{C818B7A8-8449-B04F-AEBF-85A96F9787A6}" destId="{A26AA1DC-F563-1F4A-AF9B-8B4F94AECBEC}" srcOrd="0" destOrd="0" presId="urn:microsoft.com/office/officeart/2005/8/layout/hierarchy6"/>
    <dgm:cxn modelId="{C80C9106-72BA-A94C-B16C-D47E66DCDD71}" srcId="{EFFAB718-745C-0245-9C67-B0C8D3F3C95B}" destId="{8A7473AD-5618-7C4A-877A-EBB97F543394}" srcOrd="0" destOrd="0" parTransId="{0B5B4B68-9B43-744D-8B8D-DCF937D5F723}" sibTransId="{265BF6AE-AA17-0C49-B263-EE27563429F3}"/>
    <dgm:cxn modelId="{7CE35E09-FAEE-5344-BBD2-28C24711B0EC}" srcId="{2C96F7A1-EDDC-7A4D-80E5-8FF81DD36E6C}" destId="{3CA5A0CE-F93F-FE40-8D66-16DFAB6CA8B8}" srcOrd="0" destOrd="0" parTransId="{0150F9C9-1E57-AB49-B637-BB29E4485CBE}" sibTransId="{B9B32AC7-ABFF-6F46-B787-BD35C898B1B9}"/>
    <dgm:cxn modelId="{5B6C9B0E-708F-8641-BF1F-C2A124A29C2A}" type="presOf" srcId="{B7A1FD6E-8F44-AF4F-8C59-F87C5977007D}" destId="{0DF150E3-2C1D-3848-9B47-09F6EFB47D7F}" srcOrd="0" destOrd="0" presId="urn:microsoft.com/office/officeart/2005/8/layout/hierarchy6"/>
    <dgm:cxn modelId="{10E87517-9B23-AF41-9F6B-BD9D8F737956}" type="presOf" srcId="{AFA737C0-EF37-E242-8817-E59EE4398254}" destId="{0AFCD59D-1B22-F649-9233-715806D3CF4A}" srcOrd="0" destOrd="0" presId="urn:microsoft.com/office/officeart/2005/8/layout/hierarchy6"/>
    <dgm:cxn modelId="{4044001E-DC82-0647-ACAF-BC3D7BFD260A}" srcId="{61AAACA3-B08C-7643-B2EF-B4487E8A4E65}" destId="{335CBE32-F3D2-E242-8D12-59893558E012}" srcOrd="1" destOrd="0" parTransId="{F8D838E7-41BC-0B4B-96BA-7AB5338DD3A2}" sibTransId="{20E7B084-8EE3-B348-8C40-0E975FCC49FA}"/>
    <dgm:cxn modelId="{61D5041E-F05C-2044-B4EC-3CA71C886D8D}" type="presOf" srcId="{A678DCF6-69B4-1347-9A8E-B481C0C7388E}" destId="{A003EE2C-A8A1-8949-B892-6CE1C53D4064}" srcOrd="0" destOrd="0" presId="urn:microsoft.com/office/officeart/2005/8/layout/hierarchy6"/>
    <dgm:cxn modelId="{58D4C31E-D082-4148-A19B-1BCD8935BE5F}" type="presOf" srcId="{303583A6-B012-D542-816E-9C4E25193020}" destId="{DEC4318F-418D-8247-A68D-828DC42C0689}" srcOrd="0" destOrd="0" presId="urn:microsoft.com/office/officeart/2005/8/layout/hierarchy6"/>
    <dgm:cxn modelId="{43B95121-FEAE-2F47-84B6-1E89A9AAFD97}" type="presOf" srcId="{14C848E4-C316-FD4D-9804-42236DDE6C9C}" destId="{7133A868-DA14-0345-902D-50C0642EA500}" srcOrd="0" destOrd="0" presId="urn:microsoft.com/office/officeart/2005/8/layout/hierarchy6"/>
    <dgm:cxn modelId="{F3EDA226-1E36-454B-A900-07C473E9394E}" type="presOf" srcId="{CACD3DB6-1DD6-9041-93C9-3002EF0B29A6}" destId="{ABF2FAEE-5991-5C4B-B87B-096F5D55A130}" srcOrd="0" destOrd="0" presId="urn:microsoft.com/office/officeart/2005/8/layout/hierarchy6"/>
    <dgm:cxn modelId="{D8DFE52C-3016-BC4B-83C2-B9F15018ECEE}" type="presOf" srcId="{2C96F7A1-EDDC-7A4D-80E5-8FF81DD36E6C}" destId="{97FFB0C3-2C03-4843-8E50-4E024BAC170E}" srcOrd="0" destOrd="0" presId="urn:microsoft.com/office/officeart/2005/8/layout/hierarchy6"/>
    <dgm:cxn modelId="{8095FA31-A476-DB42-B960-61F7FB870061}" type="presOf" srcId="{001658C2-94CB-FB43-903D-AD8C586EE99C}" destId="{0DD09362-45AA-984C-89BC-6EE61CE3C911}" srcOrd="0" destOrd="0" presId="urn:microsoft.com/office/officeart/2005/8/layout/hierarchy6"/>
    <dgm:cxn modelId="{8F14063E-EB7B-434D-91F3-0EF915DB75B2}" srcId="{61AAACA3-B08C-7643-B2EF-B4487E8A4E65}" destId="{69826B9A-3A04-C743-B310-336CCEE5A41D}" srcOrd="6" destOrd="0" parTransId="{CACD3DB6-1DD6-9041-93C9-3002EF0B29A6}" sibTransId="{CA6CF493-BF44-3C4F-A4D1-CD60330924CF}"/>
    <dgm:cxn modelId="{388AA93E-2FE6-4C4F-9DAC-C6BD620B19AF}" srcId="{3CA5A0CE-F93F-FE40-8D66-16DFAB6CA8B8}" destId="{D191B3DD-BCE8-2A40-9948-CCCA19659782}" srcOrd="0" destOrd="0" parTransId="{001658C2-94CB-FB43-903D-AD8C586EE99C}" sibTransId="{A10289E3-0F7E-7443-A8E0-655822923AFF}"/>
    <dgm:cxn modelId="{F821DB3F-CB89-3C49-BF6C-F22C3C023E28}" srcId="{61AAACA3-B08C-7643-B2EF-B4487E8A4E65}" destId="{B8ED4214-D616-C64E-936A-C7DA96336FE2}" srcOrd="2" destOrd="0" parTransId="{AFA737C0-EF37-E242-8817-E59EE4398254}" sibTransId="{80F6040A-1866-C14D-9B17-E00CDA4D3F25}"/>
    <dgm:cxn modelId="{3A38614B-7AFF-3E44-A36A-C9A76112D82F}" srcId="{61AAACA3-B08C-7643-B2EF-B4487E8A4E65}" destId="{A678DCF6-69B4-1347-9A8E-B481C0C7388E}" srcOrd="3" destOrd="0" parTransId="{624ED2C3-C3DF-B64E-A2A5-DF89BE59C21F}" sibTransId="{FA9F19E0-340F-3044-BF6E-1227F2D9322F}"/>
    <dgm:cxn modelId="{CC312F50-3016-6343-A920-D34EB2FC5FFD}" type="presOf" srcId="{3CA5A0CE-F93F-FE40-8D66-16DFAB6CA8B8}" destId="{5169D599-C4B8-2C41-B5D6-7149D140191E}" srcOrd="0" destOrd="0" presId="urn:microsoft.com/office/officeart/2005/8/layout/hierarchy6"/>
    <dgm:cxn modelId="{23D8E96F-6F7F-D742-943E-F6D5D557FE4E}" srcId="{61AAACA3-B08C-7643-B2EF-B4487E8A4E65}" destId="{2C96F7A1-EDDC-7A4D-80E5-8FF81DD36E6C}" srcOrd="4" destOrd="0" parTransId="{CAEEDD38-586B-C348-B0DB-C31D5C932A6B}" sibTransId="{219D25A5-3246-3248-8ADB-341DEE1E3A4C}"/>
    <dgm:cxn modelId="{3F9AB973-F9C6-EC49-9D36-AFDE1C9938EF}" type="presOf" srcId="{61AAACA3-B08C-7643-B2EF-B4487E8A4E65}" destId="{61D5E0D0-46E2-034F-9489-288806DB4569}" srcOrd="0" destOrd="0" presId="urn:microsoft.com/office/officeart/2005/8/layout/hierarchy6"/>
    <dgm:cxn modelId="{72DBB279-91FF-6D4E-8779-448EEE74812D}" type="presOf" srcId="{4642D55F-BD35-B14D-B1B8-C29C40A30395}" destId="{2B2556F4-6ECD-4B4B-9C9B-435E9676072D}" srcOrd="0" destOrd="0" presId="urn:microsoft.com/office/officeart/2005/8/layout/hierarchy6"/>
    <dgm:cxn modelId="{5FA8F179-EC8D-A643-ABBB-38CC63CD7795}" type="presOf" srcId="{CAEEDD38-586B-C348-B0DB-C31D5C932A6B}" destId="{657E7226-9729-9044-9DF6-49FF04B879EA}" srcOrd="0" destOrd="0" presId="urn:microsoft.com/office/officeart/2005/8/layout/hierarchy6"/>
    <dgm:cxn modelId="{2C147081-6F20-F441-B949-1F5503C3FC11}" type="presOf" srcId="{0B5B4B68-9B43-744D-8B8D-DCF937D5F723}" destId="{6ED5FCB9-601A-7F4B-BF79-3671EB2F266E}" srcOrd="0" destOrd="0" presId="urn:microsoft.com/office/officeart/2005/8/layout/hierarchy6"/>
    <dgm:cxn modelId="{54C3CF83-161A-6B46-B419-9A3CC60DB4DF}" type="presOf" srcId="{5409834D-5CA5-F040-AAC2-548C4D29FBB6}" destId="{5A9253AC-A615-B446-88EB-34F7D458A203}" srcOrd="0" destOrd="0" presId="urn:microsoft.com/office/officeart/2005/8/layout/hierarchy6"/>
    <dgm:cxn modelId="{52718387-CE6E-F146-B773-08DC1A857C4A}" srcId="{A8C18F97-DDA7-4249-86C4-9A1385B4E639}" destId="{28C73A08-41F7-064F-BB90-E2FC12835A4B}" srcOrd="0" destOrd="0" parTransId="{34122077-6E9C-6242-814B-B6559825B266}" sibTransId="{5AB34387-B1FC-B94B-BDF9-60B34DF180A4}"/>
    <dgm:cxn modelId="{1821469B-0608-984C-A971-8A7148550098}" type="presOf" srcId="{D191B3DD-BCE8-2A40-9948-CCCA19659782}" destId="{6010FB25-230A-7D47-999A-22C1F91064F2}" srcOrd="0" destOrd="0" presId="urn:microsoft.com/office/officeart/2005/8/layout/hierarchy6"/>
    <dgm:cxn modelId="{4BA67D9E-52F8-0147-B19D-A96B2DDB38F7}" srcId="{5409834D-5CA5-F040-AAC2-548C4D29FBB6}" destId="{EFFAB718-745C-0245-9C67-B0C8D3F3C95B}" srcOrd="0" destOrd="0" parTransId="{14C848E4-C316-FD4D-9804-42236DDE6C9C}" sibTransId="{2466EE65-6A66-5245-BA63-3D300D772D8A}"/>
    <dgm:cxn modelId="{5A8601A8-00DB-1549-8A5E-A30264B986D5}" type="presOf" srcId="{B8ED4214-D616-C64E-936A-C7DA96336FE2}" destId="{14223CA5-55D6-C243-A04D-ECDACA32C589}" srcOrd="0" destOrd="0" presId="urn:microsoft.com/office/officeart/2005/8/layout/hierarchy6"/>
    <dgm:cxn modelId="{7D419FA8-FB25-D44B-9BA0-FF598163D514}" type="presOf" srcId="{69826B9A-3A04-C743-B310-336CCEE5A41D}" destId="{6859BE88-3810-4E47-946E-9ACE5C5F631A}" srcOrd="0" destOrd="0" presId="urn:microsoft.com/office/officeart/2005/8/layout/hierarchy6"/>
    <dgm:cxn modelId="{C3CEF6A8-D365-1D4F-B6D7-CF0E847D4BF6}" srcId="{9E8C443A-5CC5-CE4A-952E-F28CC7BED388}" destId="{6303D619-8831-0F44-80A3-F8C26768AD71}" srcOrd="0" destOrd="0" parTransId="{C818B7A8-8449-B04F-AEBF-85A96F9787A6}" sibTransId="{8AE34130-97BD-0241-9E1A-46A9001D96DA}"/>
    <dgm:cxn modelId="{F7FC44AC-A097-6D47-BBAC-33FD40736089}" type="presOf" srcId="{34122077-6E9C-6242-814B-B6559825B266}" destId="{6C8B8E9E-B19D-6445-A575-BD5E9357F7A3}" srcOrd="0" destOrd="0" presId="urn:microsoft.com/office/officeart/2005/8/layout/hierarchy6"/>
    <dgm:cxn modelId="{FC267EAC-1A65-FB40-A370-ED9D52375006}" type="presOf" srcId="{A8C18F97-DDA7-4249-86C4-9A1385B4E639}" destId="{1483F7CE-8242-9345-9BA5-A2EB28FB26AD}" srcOrd="0" destOrd="0" presId="urn:microsoft.com/office/officeart/2005/8/layout/hierarchy6"/>
    <dgm:cxn modelId="{99C3B7AD-26F8-7E4A-8E95-0E35BDA320A2}" type="presOf" srcId="{45014FDD-1EC0-9448-8F58-94BD4E7F3628}" destId="{A40134D8-EEF2-8E47-A600-98F339559F79}" srcOrd="0" destOrd="0" presId="urn:microsoft.com/office/officeart/2005/8/layout/hierarchy6"/>
    <dgm:cxn modelId="{6BCB45B5-2C61-7F46-B8E8-D01DF46F5114}" type="presOf" srcId="{0150F9C9-1E57-AB49-B637-BB29E4485CBE}" destId="{E5104019-1D8F-B245-B070-1CEED07A4D5F}" srcOrd="0" destOrd="0" presId="urn:microsoft.com/office/officeart/2005/8/layout/hierarchy6"/>
    <dgm:cxn modelId="{D06D70B7-826E-8043-9C88-7DE03CB86E22}" type="presOf" srcId="{6303D619-8831-0F44-80A3-F8C26768AD71}" destId="{280E46B1-0E05-3446-A803-41F41E67DE97}" srcOrd="0" destOrd="0" presId="urn:microsoft.com/office/officeart/2005/8/layout/hierarchy6"/>
    <dgm:cxn modelId="{5D6400BC-7D31-EB4E-950E-449E07BBCE7E}" srcId="{69826B9A-3A04-C743-B310-336CCEE5A41D}" destId="{A8C18F97-DDA7-4249-86C4-9A1385B4E639}" srcOrd="0" destOrd="0" parTransId="{46194C4D-6BCE-A042-A30C-6B95167D6EA2}" sibTransId="{ACFDBE61-A876-B648-9E3A-4E81A77C6A48}"/>
    <dgm:cxn modelId="{53573DBE-4912-7347-BCE1-1C6A53F896F4}" type="presOf" srcId="{9E8C443A-5CC5-CE4A-952E-F28CC7BED388}" destId="{860ADC37-660E-FC47-B81C-2F3E4D1B1143}" srcOrd="0" destOrd="0" presId="urn:microsoft.com/office/officeart/2005/8/layout/hierarchy6"/>
    <dgm:cxn modelId="{44DCD6BF-4924-9647-AFD2-5C466201F66B}" type="presOf" srcId="{8A7473AD-5618-7C4A-877A-EBB97F543394}" destId="{92286832-6062-454D-92FA-DA3A351A5CCD}" srcOrd="0" destOrd="0" presId="urn:microsoft.com/office/officeart/2005/8/layout/hierarchy6"/>
    <dgm:cxn modelId="{30310EC3-D9D2-A74C-A183-966A9A7E07B8}" type="presOf" srcId="{D18582D7-341D-D74A-8AA0-21310A590E28}" destId="{323FD4C4-C6B4-C04F-BDC1-09A764A02914}" srcOrd="0" destOrd="0" presId="urn:microsoft.com/office/officeart/2005/8/layout/hierarchy6"/>
    <dgm:cxn modelId="{D09B48E1-6C87-5545-B3A6-8FE7D35E16B4}" srcId="{B7A1FD6E-8F44-AF4F-8C59-F87C5977007D}" destId="{61AAACA3-B08C-7643-B2EF-B4487E8A4E65}" srcOrd="0" destOrd="0" parTransId="{DB02C232-F2CE-1543-AC99-3265A3509BFD}" sibTransId="{21930084-B0A6-A642-8550-DE2333823274}"/>
    <dgm:cxn modelId="{16C399E4-D8B1-DF4D-AB7D-7321DE283AB2}" type="presOf" srcId="{EFFAB718-745C-0245-9C67-B0C8D3F3C95B}" destId="{253CB10E-D452-8F49-B1FD-B7CB91EB170F}" srcOrd="0" destOrd="0" presId="urn:microsoft.com/office/officeart/2005/8/layout/hierarchy6"/>
    <dgm:cxn modelId="{26496CEA-ABA8-754C-A514-9F65B963BB5F}" type="presOf" srcId="{F8D838E7-41BC-0B4B-96BA-7AB5338DD3A2}" destId="{C5E1C63E-AB3E-CA4A-8BD8-FEE06241A99B}" srcOrd="0" destOrd="0" presId="urn:microsoft.com/office/officeart/2005/8/layout/hierarchy6"/>
    <dgm:cxn modelId="{9CA98AEA-B186-8C47-8BAB-0D9DEF9B5BAD}" srcId="{61AAACA3-B08C-7643-B2EF-B4487E8A4E65}" destId="{303583A6-B012-D542-816E-9C4E25193020}" srcOrd="5" destOrd="0" parTransId="{45014FDD-1EC0-9448-8F58-94BD4E7F3628}" sibTransId="{49CD1789-1DC3-504A-9791-77AF9587CC0F}"/>
    <dgm:cxn modelId="{1EB9F2EC-C7E5-5442-9331-C08A6C8747CA}" type="presOf" srcId="{624ED2C3-C3DF-B64E-A2A5-DF89BE59C21F}" destId="{74DE2BEE-468C-EF4B-8A17-2EE0EDFE7C1D}" srcOrd="0" destOrd="0" presId="urn:microsoft.com/office/officeart/2005/8/layout/hierarchy6"/>
    <dgm:cxn modelId="{25873AEE-7087-B64B-A990-E5F106222937}" srcId="{61AAACA3-B08C-7643-B2EF-B4487E8A4E65}" destId="{5409834D-5CA5-F040-AAC2-548C4D29FBB6}" srcOrd="0" destOrd="0" parTransId="{D18582D7-341D-D74A-8AA0-21310A590E28}" sibTransId="{1AB000E3-4515-0E4C-ABEA-B4808D3C8C0A}"/>
    <dgm:cxn modelId="{542EEAF1-72AF-7741-B29F-705E9EFD0AA1}" type="presOf" srcId="{335CBE32-F3D2-E242-8D12-59893558E012}" destId="{D96C726E-1B51-CE4E-8C82-876807AA5FDB}" srcOrd="0" destOrd="0" presId="urn:microsoft.com/office/officeart/2005/8/layout/hierarchy6"/>
    <dgm:cxn modelId="{6590CFF7-701B-0F4E-AAA0-06C6D0D2E487}" type="presOf" srcId="{28C73A08-41F7-064F-BB90-E2FC12835A4B}" destId="{6D82ABE5-7AA7-F54C-A815-42489DCB073C}" srcOrd="0" destOrd="0" presId="urn:microsoft.com/office/officeart/2005/8/layout/hierarchy6"/>
    <dgm:cxn modelId="{07C2BBFB-B2F0-0745-A6AD-392806FF1C1D}" srcId="{B8ED4214-D616-C64E-936A-C7DA96336FE2}" destId="{9E8C443A-5CC5-CE4A-952E-F28CC7BED388}" srcOrd="0" destOrd="0" parTransId="{4642D55F-BD35-B14D-B1B8-C29C40A30395}" sibTransId="{EB097E59-71F4-024C-A1A8-5F636390582A}"/>
    <dgm:cxn modelId="{3D95DDFC-670B-DE41-95FE-4078FC8795EB}" type="presOf" srcId="{46194C4D-6BCE-A042-A30C-6B95167D6EA2}" destId="{4A9374BD-12F0-E946-B670-4C6C02BCE4CD}" srcOrd="0" destOrd="0" presId="urn:microsoft.com/office/officeart/2005/8/layout/hierarchy6"/>
    <dgm:cxn modelId="{41D167EC-D86A-E14B-898A-69E4AF901CA8}" type="presParOf" srcId="{0DF150E3-2C1D-3848-9B47-09F6EFB47D7F}" destId="{59A93434-6AF5-5C49-A2D8-33A745B6BB31}" srcOrd="0" destOrd="0" presId="urn:microsoft.com/office/officeart/2005/8/layout/hierarchy6"/>
    <dgm:cxn modelId="{6D3236FC-DA28-6240-B7FD-4490685CD0A6}" type="presParOf" srcId="{59A93434-6AF5-5C49-A2D8-33A745B6BB31}" destId="{54B2E060-196E-BE45-B3A7-50A677307D9D}" srcOrd="0" destOrd="0" presId="urn:microsoft.com/office/officeart/2005/8/layout/hierarchy6"/>
    <dgm:cxn modelId="{7CC46C29-3CF1-B14E-9157-AC61F04A70A2}" type="presParOf" srcId="{54B2E060-196E-BE45-B3A7-50A677307D9D}" destId="{2BB38310-905B-4145-B860-DE58493F4E37}" srcOrd="0" destOrd="0" presId="urn:microsoft.com/office/officeart/2005/8/layout/hierarchy6"/>
    <dgm:cxn modelId="{80C2044E-4EA5-4748-BB6C-2619CD197083}" type="presParOf" srcId="{2BB38310-905B-4145-B860-DE58493F4E37}" destId="{61D5E0D0-46E2-034F-9489-288806DB4569}" srcOrd="0" destOrd="0" presId="urn:microsoft.com/office/officeart/2005/8/layout/hierarchy6"/>
    <dgm:cxn modelId="{938CA412-6D95-2043-9D99-40CB0E7C6160}" type="presParOf" srcId="{2BB38310-905B-4145-B860-DE58493F4E37}" destId="{4C58C7A8-E10F-704F-B9F1-5B67ADE95B3E}" srcOrd="1" destOrd="0" presId="urn:microsoft.com/office/officeart/2005/8/layout/hierarchy6"/>
    <dgm:cxn modelId="{C93230A2-63E4-6940-AECF-2D658E98F3C4}" type="presParOf" srcId="{4C58C7A8-E10F-704F-B9F1-5B67ADE95B3E}" destId="{323FD4C4-C6B4-C04F-BDC1-09A764A02914}" srcOrd="0" destOrd="0" presId="urn:microsoft.com/office/officeart/2005/8/layout/hierarchy6"/>
    <dgm:cxn modelId="{EA4D226A-8BD6-174A-9DBF-BBB98A5938B7}" type="presParOf" srcId="{4C58C7A8-E10F-704F-B9F1-5B67ADE95B3E}" destId="{7A7BC863-8F78-A142-93E5-7B1C7A11CA4E}" srcOrd="1" destOrd="0" presId="urn:microsoft.com/office/officeart/2005/8/layout/hierarchy6"/>
    <dgm:cxn modelId="{7404D9EC-CC64-C541-A9C3-301D42CDBB73}" type="presParOf" srcId="{7A7BC863-8F78-A142-93E5-7B1C7A11CA4E}" destId="{5A9253AC-A615-B446-88EB-34F7D458A203}" srcOrd="0" destOrd="0" presId="urn:microsoft.com/office/officeart/2005/8/layout/hierarchy6"/>
    <dgm:cxn modelId="{DC63032D-1593-D643-BC99-4DE93731D05F}" type="presParOf" srcId="{7A7BC863-8F78-A142-93E5-7B1C7A11CA4E}" destId="{ED48402D-A8E5-9446-BD17-639DCF2C45EC}" srcOrd="1" destOrd="0" presId="urn:microsoft.com/office/officeart/2005/8/layout/hierarchy6"/>
    <dgm:cxn modelId="{51847A5B-B691-FD4A-949D-D332EF2F2E8C}" type="presParOf" srcId="{ED48402D-A8E5-9446-BD17-639DCF2C45EC}" destId="{7133A868-DA14-0345-902D-50C0642EA500}" srcOrd="0" destOrd="0" presId="urn:microsoft.com/office/officeart/2005/8/layout/hierarchy6"/>
    <dgm:cxn modelId="{C90DC045-8994-D242-8EDB-A5B06669AE12}" type="presParOf" srcId="{ED48402D-A8E5-9446-BD17-639DCF2C45EC}" destId="{B37BA8E2-D7D9-9F4A-A4D0-5A8CA1FF3257}" srcOrd="1" destOrd="0" presId="urn:microsoft.com/office/officeart/2005/8/layout/hierarchy6"/>
    <dgm:cxn modelId="{5847E15F-3D89-D549-8631-2E7928B4D7E2}" type="presParOf" srcId="{B37BA8E2-D7D9-9F4A-A4D0-5A8CA1FF3257}" destId="{253CB10E-D452-8F49-B1FD-B7CB91EB170F}" srcOrd="0" destOrd="0" presId="urn:microsoft.com/office/officeart/2005/8/layout/hierarchy6"/>
    <dgm:cxn modelId="{A1DD65FD-C0CC-4F4E-8E91-BB1DDE1E4EE4}" type="presParOf" srcId="{B37BA8E2-D7D9-9F4A-A4D0-5A8CA1FF3257}" destId="{2E4508FF-9394-8E46-82B1-CC605118C954}" srcOrd="1" destOrd="0" presId="urn:microsoft.com/office/officeart/2005/8/layout/hierarchy6"/>
    <dgm:cxn modelId="{93F17EA3-2F4D-1E47-A1FF-5AB843891B22}" type="presParOf" srcId="{2E4508FF-9394-8E46-82B1-CC605118C954}" destId="{6ED5FCB9-601A-7F4B-BF79-3671EB2F266E}" srcOrd="0" destOrd="0" presId="urn:microsoft.com/office/officeart/2005/8/layout/hierarchy6"/>
    <dgm:cxn modelId="{9CAD0928-7F0C-F943-A320-2BF33772C5D1}" type="presParOf" srcId="{2E4508FF-9394-8E46-82B1-CC605118C954}" destId="{D3DFB54C-6E39-F540-BC7E-2481D33F41DE}" srcOrd="1" destOrd="0" presId="urn:microsoft.com/office/officeart/2005/8/layout/hierarchy6"/>
    <dgm:cxn modelId="{9FA391FE-B3D0-D14C-A20D-A8AA77E21660}" type="presParOf" srcId="{D3DFB54C-6E39-F540-BC7E-2481D33F41DE}" destId="{92286832-6062-454D-92FA-DA3A351A5CCD}" srcOrd="0" destOrd="0" presId="urn:microsoft.com/office/officeart/2005/8/layout/hierarchy6"/>
    <dgm:cxn modelId="{1F774822-DE9C-3848-A5BB-BC2CD70A9202}" type="presParOf" srcId="{D3DFB54C-6E39-F540-BC7E-2481D33F41DE}" destId="{6B9CA480-02AE-8B49-AC6B-D8902035DB2A}" srcOrd="1" destOrd="0" presId="urn:microsoft.com/office/officeart/2005/8/layout/hierarchy6"/>
    <dgm:cxn modelId="{7DD969B5-F198-DB4F-A4AD-7860E1A9F2DD}" type="presParOf" srcId="{4C58C7A8-E10F-704F-B9F1-5B67ADE95B3E}" destId="{C5E1C63E-AB3E-CA4A-8BD8-FEE06241A99B}" srcOrd="2" destOrd="0" presId="urn:microsoft.com/office/officeart/2005/8/layout/hierarchy6"/>
    <dgm:cxn modelId="{3FD13C6F-864B-2048-AF3F-D1DDCFDBF011}" type="presParOf" srcId="{4C58C7A8-E10F-704F-B9F1-5B67ADE95B3E}" destId="{5C733157-26E3-0C40-8FE7-AA2CA8700FD4}" srcOrd="3" destOrd="0" presId="urn:microsoft.com/office/officeart/2005/8/layout/hierarchy6"/>
    <dgm:cxn modelId="{EC0BB822-3ACF-8746-B17D-080DC504AEC6}" type="presParOf" srcId="{5C733157-26E3-0C40-8FE7-AA2CA8700FD4}" destId="{D96C726E-1B51-CE4E-8C82-876807AA5FDB}" srcOrd="0" destOrd="0" presId="urn:microsoft.com/office/officeart/2005/8/layout/hierarchy6"/>
    <dgm:cxn modelId="{015933AE-A7A2-664C-B797-6D2AF836DC6E}" type="presParOf" srcId="{5C733157-26E3-0C40-8FE7-AA2CA8700FD4}" destId="{9655EE99-CC60-D641-8401-8C20F76EC8DD}" srcOrd="1" destOrd="0" presId="urn:microsoft.com/office/officeart/2005/8/layout/hierarchy6"/>
    <dgm:cxn modelId="{633D6DFC-2448-E240-A6E8-1D22E1A59600}" type="presParOf" srcId="{4C58C7A8-E10F-704F-B9F1-5B67ADE95B3E}" destId="{0AFCD59D-1B22-F649-9233-715806D3CF4A}" srcOrd="4" destOrd="0" presId="urn:microsoft.com/office/officeart/2005/8/layout/hierarchy6"/>
    <dgm:cxn modelId="{4CDE1247-87CC-204E-85CC-A13AFFAF98CF}" type="presParOf" srcId="{4C58C7A8-E10F-704F-B9F1-5B67ADE95B3E}" destId="{13812B05-BBC1-6844-88A5-D8B88AAF2477}" srcOrd="5" destOrd="0" presId="urn:microsoft.com/office/officeart/2005/8/layout/hierarchy6"/>
    <dgm:cxn modelId="{59CCCDA8-0C7D-2F45-835C-5239A8D3CDAE}" type="presParOf" srcId="{13812B05-BBC1-6844-88A5-D8B88AAF2477}" destId="{14223CA5-55D6-C243-A04D-ECDACA32C589}" srcOrd="0" destOrd="0" presId="urn:microsoft.com/office/officeart/2005/8/layout/hierarchy6"/>
    <dgm:cxn modelId="{9BD02893-D8F9-544E-9584-256094165073}" type="presParOf" srcId="{13812B05-BBC1-6844-88A5-D8B88AAF2477}" destId="{B16320DA-8ED7-1240-9BAB-D5E1B8583D66}" srcOrd="1" destOrd="0" presId="urn:microsoft.com/office/officeart/2005/8/layout/hierarchy6"/>
    <dgm:cxn modelId="{0A3AFDA3-8AC1-3E49-8CA5-3950BAA233B1}" type="presParOf" srcId="{B16320DA-8ED7-1240-9BAB-D5E1B8583D66}" destId="{2B2556F4-6ECD-4B4B-9C9B-435E9676072D}" srcOrd="0" destOrd="0" presId="urn:microsoft.com/office/officeart/2005/8/layout/hierarchy6"/>
    <dgm:cxn modelId="{545C51EC-83FF-664B-A986-EB2B6D9996B4}" type="presParOf" srcId="{B16320DA-8ED7-1240-9BAB-D5E1B8583D66}" destId="{8BA2251E-13DC-654E-97E6-E7DF7ABCB0BF}" srcOrd="1" destOrd="0" presId="urn:microsoft.com/office/officeart/2005/8/layout/hierarchy6"/>
    <dgm:cxn modelId="{D575E401-1E02-7A49-952C-964EEC7E773D}" type="presParOf" srcId="{8BA2251E-13DC-654E-97E6-E7DF7ABCB0BF}" destId="{860ADC37-660E-FC47-B81C-2F3E4D1B1143}" srcOrd="0" destOrd="0" presId="urn:microsoft.com/office/officeart/2005/8/layout/hierarchy6"/>
    <dgm:cxn modelId="{73ACAB73-C091-B742-B1E0-F16A0D1743BD}" type="presParOf" srcId="{8BA2251E-13DC-654E-97E6-E7DF7ABCB0BF}" destId="{3C4732F9-EFE3-5844-9DA7-D10E632B7142}" srcOrd="1" destOrd="0" presId="urn:microsoft.com/office/officeart/2005/8/layout/hierarchy6"/>
    <dgm:cxn modelId="{B66A4755-1825-7A48-95B7-E396F58780FC}" type="presParOf" srcId="{3C4732F9-EFE3-5844-9DA7-D10E632B7142}" destId="{A26AA1DC-F563-1F4A-AF9B-8B4F94AECBEC}" srcOrd="0" destOrd="0" presId="urn:microsoft.com/office/officeart/2005/8/layout/hierarchy6"/>
    <dgm:cxn modelId="{ABD03B52-D236-BA4D-A19E-F13FD8BFB2CB}" type="presParOf" srcId="{3C4732F9-EFE3-5844-9DA7-D10E632B7142}" destId="{62CA6ACF-6738-3A47-B7A0-830D8761E3F3}" srcOrd="1" destOrd="0" presId="urn:microsoft.com/office/officeart/2005/8/layout/hierarchy6"/>
    <dgm:cxn modelId="{BCF3A8CC-DEA5-F342-9E22-43A53ABE80B1}" type="presParOf" srcId="{62CA6ACF-6738-3A47-B7A0-830D8761E3F3}" destId="{280E46B1-0E05-3446-A803-41F41E67DE97}" srcOrd="0" destOrd="0" presId="urn:microsoft.com/office/officeart/2005/8/layout/hierarchy6"/>
    <dgm:cxn modelId="{8EC497EE-3E39-9745-AEE3-D0F1AF30A380}" type="presParOf" srcId="{62CA6ACF-6738-3A47-B7A0-830D8761E3F3}" destId="{062FE5AD-BBF6-3945-BDA3-A23E675D38FE}" srcOrd="1" destOrd="0" presId="urn:microsoft.com/office/officeart/2005/8/layout/hierarchy6"/>
    <dgm:cxn modelId="{5B26D174-EF85-E14E-99D9-1DAEDD1A4E07}" type="presParOf" srcId="{4C58C7A8-E10F-704F-B9F1-5B67ADE95B3E}" destId="{74DE2BEE-468C-EF4B-8A17-2EE0EDFE7C1D}" srcOrd="6" destOrd="0" presId="urn:microsoft.com/office/officeart/2005/8/layout/hierarchy6"/>
    <dgm:cxn modelId="{96B00963-E122-C944-9B54-77CA9C48FAA7}" type="presParOf" srcId="{4C58C7A8-E10F-704F-B9F1-5B67ADE95B3E}" destId="{43862E0A-FDB9-AD42-87D8-D6C307D7C470}" srcOrd="7" destOrd="0" presId="urn:microsoft.com/office/officeart/2005/8/layout/hierarchy6"/>
    <dgm:cxn modelId="{92E3DECC-EDBE-D043-8388-C252D863219C}" type="presParOf" srcId="{43862E0A-FDB9-AD42-87D8-D6C307D7C470}" destId="{A003EE2C-A8A1-8949-B892-6CE1C53D4064}" srcOrd="0" destOrd="0" presId="urn:microsoft.com/office/officeart/2005/8/layout/hierarchy6"/>
    <dgm:cxn modelId="{8E11320C-CEA9-EB40-BDBA-6FFFCDFE4DF3}" type="presParOf" srcId="{43862E0A-FDB9-AD42-87D8-D6C307D7C470}" destId="{61A1E671-CF16-AB49-8CCF-7D00D1E1A415}" srcOrd="1" destOrd="0" presId="urn:microsoft.com/office/officeart/2005/8/layout/hierarchy6"/>
    <dgm:cxn modelId="{A84CBB9B-587A-0543-959D-B60144D0E89E}" type="presParOf" srcId="{4C58C7A8-E10F-704F-B9F1-5B67ADE95B3E}" destId="{657E7226-9729-9044-9DF6-49FF04B879EA}" srcOrd="8" destOrd="0" presId="urn:microsoft.com/office/officeart/2005/8/layout/hierarchy6"/>
    <dgm:cxn modelId="{332A91E7-85A5-AF4F-8E5B-51925B950FBC}" type="presParOf" srcId="{4C58C7A8-E10F-704F-B9F1-5B67ADE95B3E}" destId="{A369B18C-D033-1D4A-B2C7-5A671C7447D4}" srcOrd="9" destOrd="0" presId="urn:microsoft.com/office/officeart/2005/8/layout/hierarchy6"/>
    <dgm:cxn modelId="{11E2A54B-3FAA-3F4B-A2B9-4C2FEA54F821}" type="presParOf" srcId="{A369B18C-D033-1D4A-B2C7-5A671C7447D4}" destId="{97FFB0C3-2C03-4843-8E50-4E024BAC170E}" srcOrd="0" destOrd="0" presId="urn:microsoft.com/office/officeart/2005/8/layout/hierarchy6"/>
    <dgm:cxn modelId="{A2E776C0-B74D-3144-93EB-46817AD6F03F}" type="presParOf" srcId="{A369B18C-D033-1D4A-B2C7-5A671C7447D4}" destId="{B9265FD8-5FC4-1B43-B828-358702A8AF1D}" srcOrd="1" destOrd="0" presId="urn:microsoft.com/office/officeart/2005/8/layout/hierarchy6"/>
    <dgm:cxn modelId="{238F39B1-D080-B349-AAB3-32DC377060D1}" type="presParOf" srcId="{B9265FD8-5FC4-1B43-B828-358702A8AF1D}" destId="{E5104019-1D8F-B245-B070-1CEED07A4D5F}" srcOrd="0" destOrd="0" presId="urn:microsoft.com/office/officeart/2005/8/layout/hierarchy6"/>
    <dgm:cxn modelId="{C6C4CCB5-18C7-E042-81B8-26D9353783C6}" type="presParOf" srcId="{B9265FD8-5FC4-1B43-B828-358702A8AF1D}" destId="{8BED61C4-E794-1843-BFA6-0343A68F5D8E}" srcOrd="1" destOrd="0" presId="urn:microsoft.com/office/officeart/2005/8/layout/hierarchy6"/>
    <dgm:cxn modelId="{77C25F40-E3F8-CE42-9402-5CA27EBCC6BB}" type="presParOf" srcId="{8BED61C4-E794-1843-BFA6-0343A68F5D8E}" destId="{5169D599-C4B8-2C41-B5D6-7149D140191E}" srcOrd="0" destOrd="0" presId="urn:microsoft.com/office/officeart/2005/8/layout/hierarchy6"/>
    <dgm:cxn modelId="{F070B137-DBCF-E84B-99AD-0E65B0205972}" type="presParOf" srcId="{8BED61C4-E794-1843-BFA6-0343A68F5D8E}" destId="{F9D650ED-1EDA-1B4D-9BD4-6A746D79EE63}" srcOrd="1" destOrd="0" presId="urn:microsoft.com/office/officeart/2005/8/layout/hierarchy6"/>
    <dgm:cxn modelId="{A71E627E-B48D-2241-B2C0-3C1A97F24FDF}" type="presParOf" srcId="{F9D650ED-1EDA-1B4D-9BD4-6A746D79EE63}" destId="{0DD09362-45AA-984C-89BC-6EE61CE3C911}" srcOrd="0" destOrd="0" presId="urn:microsoft.com/office/officeart/2005/8/layout/hierarchy6"/>
    <dgm:cxn modelId="{C0A1B96C-0AE4-A14C-8358-9F987C6FD04A}" type="presParOf" srcId="{F9D650ED-1EDA-1B4D-9BD4-6A746D79EE63}" destId="{4AE51D17-0767-1146-9F56-704AF62E665D}" srcOrd="1" destOrd="0" presId="urn:microsoft.com/office/officeart/2005/8/layout/hierarchy6"/>
    <dgm:cxn modelId="{48A1A946-F5BC-5341-8789-8EB0636E032B}" type="presParOf" srcId="{4AE51D17-0767-1146-9F56-704AF62E665D}" destId="{6010FB25-230A-7D47-999A-22C1F91064F2}" srcOrd="0" destOrd="0" presId="urn:microsoft.com/office/officeart/2005/8/layout/hierarchy6"/>
    <dgm:cxn modelId="{86559787-1344-2949-8DF8-8C283A49A5BC}" type="presParOf" srcId="{4AE51D17-0767-1146-9F56-704AF62E665D}" destId="{6B34D9F4-989B-5042-B7D3-3DCFC17D2C65}" srcOrd="1" destOrd="0" presId="urn:microsoft.com/office/officeart/2005/8/layout/hierarchy6"/>
    <dgm:cxn modelId="{12D4F5D1-BCEF-1E4A-AD5D-7CFB1070A614}" type="presParOf" srcId="{4C58C7A8-E10F-704F-B9F1-5B67ADE95B3E}" destId="{A40134D8-EEF2-8E47-A600-98F339559F79}" srcOrd="10" destOrd="0" presId="urn:microsoft.com/office/officeart/2005/8/layout/hierarchy6"/>
    <dgm:cxn modelId="{97AABAD1-FA29-4848-A3C1-9504DC0F6BE7}" type="presParOf" srcId="{4C58C7A8-E10F-704F-B9F1-5B67ADE95B3E}" destId="{B955E8F0-0066-C745-A392-E8BD6E6EC121}" srcOrd="11" destOrd="0" presId="urn:microsoft.com/office/officeart/2005/8/layout/hierarchy6"/>
    <dgm:cxn modelId="{6FC6ED84-659A-E345-BECC-DA182F3BFEAE}" type="presParOf" srcId="{B955E8F0-0066-C745-A392-E8BD6E6EC121}" destId="{DEC4318F-418D-8247-A68D-828DC42C0689}" srcOrd="0" destOrd="0" presId="urn:microsoft.com/office/officeart/2005/8/layout/hierarchy6"/>
    <dgm:cxn modelId="{6B158A3B-5A37-3043-A89C-CA674DFBBE30}" type="presParOf" srcId="{B955E8F0-0066-C745-A392-E8BD6E6EC121}" destId="{E88E105D-53B6-AC49-A5E5-76940D2A58FA}" srcOrd="1" destOrd="0" presId="urn:microsoft.com/office/officeart/2005/8/layout/hierarchy6"/>
    <dgm:cxn modelId="{C149E206-B19E-7640-9516-A0CA336A46A0}" type="presParOf" srcId="{4C58C7A8-E10F-704F-B9F1-5B67ADE95B3E}" destId="{ABF2FAEE-5991-5C4B-B87B-096F5D55A130}" srcOrd="12" destOrd="0" presId="urn:microsoft.com/office/officeart/2005/8/layout/hierarchy6"/>
    <dgm:cxn modelId="{3D091D28-C4A7-9045-B760-032791E3E990}" type="presParOf" srcId="{4C58C7A8-E10F-704F-B9F1-5B67ADE95B3E}" destId="{963BA260-6AC3-7D40-9B51-BE4B910C8D57}" srcOrd="13" destOrd="0" presId="urn:microsoft.com/office/officeart/2005/8/layout/hierarchy6"/>
    <dgm:cxn modelId="{069A81C1-1A47-6C4C-81A0-EEA06D6B9E09}" type="presParOf" srcId="{963BA260-6AC3-7D40-9B51-BE4B910C8D57}" destId="{6859BE88-3810-4E47-946E-9ACE5C5F631A}" srcOrd="0" destOrd="0" presId="urn:microsoft.com/office/officeart/2005/8/layout/hierarchy6"/>
    <dgm:cxn modelId="{71BFD756-7F05-8546-A5A1-B7B53BAD380D}" type="presParOf" srcId="{963BA260-6AC3-7D40-9B51-BE4B910C8D57}" destId="{C71C2630-7B14-B540-81C0-27EE0F57002B}" srcOrd="1" destOrd="0" presId="urn:microsoft.com/office/officeart/2005/8/layout/hierarchy6"/>
    <dgm:cxn modelId="{C038E511-36B0-F341-9E10-949D507AC343}" type="presParOf" srcId="{C71C2630-7B14-B540-81C0-27EE0F57002B}" destId="{4A9374BD-12F0-E946-B670-4C6C02BCE4CD}" srcOrd="0" destOrd="0" presId="urn:microsoft.com/office/officeart/2005/8/layout/hierarchy6"/>
    <dgm:cxn modelId="{9BAE8E88-54B6-754D-B7C4-C972576B28BC}" type="presParOf" srcId="{C71C2630-7B14-B540-81C0-27EE0F57002B}" destId="{E4A9924A-50F5-7F4C-9C61-9DBBDCF85BEF}" srcOrd="1" destOrd="0" presId="urn:microsoft.com/office/officeart/2005/8/layout/hierarchy6"/>
    <dgm:cxn modelId="{7BE43F90-5B06-1740-B549-7DBD7F17027E}" type="presParOf" srcId="{E4A9924A-50F5-7F4C-9C61-9DBBDCF85BEF}" destId="{1483F7CE-8242-9345-9BA5-A2EB28FB26AD}" srcOrd="0" destOrd="0" presId="urn:microsoft.com/office/officeart/2005/8/layout/hierarchy6"/>
    <dgm:cxn modelId="{D0BC46CB-467D-7740-8514-34E6D690E062}" type="presParOf" srcId="{E4A9924A-50F5-7F4C-9C61-9DBBDCF85BEF}" destId="{E94BA68B-AF25-3943-A4B7-22B06A6890D9}" srcOrd="1" destOrd="0" presId="urn:microsoft.com/office/officeart/2005/8/layout/hierarchy6"/>
    <dgm:cxn modelId="{44D41EE2-CFD3-9948-9E4E-F249A90CCDB0}" type="presParOf" srcId="{E94BA68B-AF25-3943-A4B7-22B06A6890D9}" destId="{6C8B8E9E-B19D-6445-A575-BD5E9357F7A3}" srcOrd="0" destOrd="0" presId="urn:microsoft.com/office/officeart/2005/8/layout/hierarchy6"/>
    <dgm:cxn modelId="{5ADFCC0C-9267-C048-BFEE-38F17909B081}" type="presParOf" srcId="{E94BA68B-AF25-3943-A4B7-22B06A6890D9}" destId="{53E20FBB-C7DD-0642-A815-0488E36BCF37}" srcOrd="1" destOrd="0" presId="urn:microsoft.com/office/officeart/2005/8/layout/hierarchy6"/>
    <dgm:cxn modelId="{25777D96-AD9B-1D43-AF88-2118FD0C62A5}" type="presParOf" srcId="{53E20FBB-C7DD-0642-A815-0488E36BCF37}" destId="{6D82ABE5-7AA7-F54C-A815-42489DCB073C}" srcOrd="0" destOrd="0" presId="urn:microsoft.com/office/officeart/2005/8/layout/hierarchy6"/>
    <dgm:cxn modelId="{BC76EBFE-EAA2-BE46-9265-81DA101755A8}" type="presParOf" srcId="{53E20FBB-C7DD-0642-A815-0488E36BCF37}" destId="{0185C9F0-E42E-4843-9CA5-7BED3CDB55B8}" srcOrd="1" destOrd="0" presId="urn:microsoft.com/office/officeart/2005/8/layout/hierarchy6"/>
    <dgm:cxn modelId="{6FCAA302-441A-C743-9C24-C64E8CA5BC4B}" type="presParOf" srcId="{0DF150E3-2C1D-3848-9B47-09F6EFB47D7F}" destId="{15216E09-EDCF-8240-B033-D475C71F2060}" srcOrd="1" destOrd="0" presId="urn:microsoft.com/office/officeart/2005/8/layout/hierarchy6"/>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8EB55AD-4DD8-6C42-A602-DDBB3DE2F4CD}" type="doc">
      <dgm:prSet loTypeId="urn:microsoft.com/office/officeart/2005/8/layout/lProcess3" loCatId="process" qsTypeId="urn:microsoft.com/office/officeart/2005/8/quickstyle/simple1" qsCatId="simple" csTypeId="urn:microsoft.com/office/officeart/2005/8/colors/accent0_3" csCatId="mainScheme" phldr="1"/>
      <dgm:spPr/>
      <dgm:t>
        <a:bodyPr/>
        <a:lstStyle/>
        <a:p>
          <a:endParaRPr lang="en-GB"/>
        </a:p>
      </dgm:t>
    </dgm:pt>
    <dgm:pt modelId="{1BC0A34E-DFF9-1940-813C-C64A4263D3ED}">
      <dgm:prSet custT="1"/>
      <dgm:spPr>
        <a:solidFill>
          <a:schemeClr val="tx2"/>
        </a:solidFill>
      </dgm:spPr>
      <dgm:t>
        <a:bodyPr/>
        <a:lstStyle/>
        <a:p>
          <a:pPr algn="ctr"/>
          <a:r>
            <a:rPr lang="en-US" sz="1800" dirty="0">
              <a:latin typeface="Book Antiqua" panose="02040602050305030304" pitchFamily="18" charset="0"/>
            </a:rPr>
            <a:t>Challenge 1</a:t>
          </a:r>
          <a:endParaRPr lang="en-IN" sz="1800" dirty="0">
            <a:latin typeface="Book Antiqua" panose="02040602050305030304" pitchFamily="18" charset="0"/>
          </a:endParaRPr>
        </a:p>
      </dgm:t>
    </dgm:pt>
    <dgm:pt modelId="{28279FE3-AF25-1940-AB79-640C8E7A1F64}" type="parTrans" cxnId="{B40241A6-6365-4C49-94C2-88D2351FFFF3}">
      <dgm:prSet/>
      <dgm:spPr/>
      <dgm:t>
        <a:bodyPr/>
        <a:lstStyle/>
        <a:p>
          <a:endParaRPr lang="en-GB" sz="1800"/>
        </a:p>
      </dgm:t>
    </dgm:pt>
    <dgm:pt modelId="{0A4EF172-4DF8-D94C-BE57-02E5A850980D}" type="sibTrans" cxnId="{B40241A6-6365-4C49-94C2-88D2351FFFF3}">
      <dgm:prSet/>
      <dgm:spPr/>
      <dgm:t>
        <a:bodyPr/>
        <a:lstStyle/>
        <a:p>
          <a:endParaRPr lang="en-GB" sz="1800"/>
        </a:p>
      </dgm:t>
    </dgm:pt>
    <dgm:pt modelId="{E50F9FE6-F484-C342-BC99-BD96376E53DC}">
      <dgm:prSet custT="1"/>
      <dgm:spPr>
        <a:solidFill>
          <a:schemeClr val="accent6">
            <a:alpha val="90000"/>
          </a:schemeClr>
        </a:solidFill>
      </dgm:spPr>
      <dgm:t>
        <a:bodyPr/>
        <a:lstStyle/>
        <a:p>
          <a:pPr algn="l"/>
          <a:r>
            <a:rPr lang="en-US" sz="1800" dirty="0">
              <a:latin typeface="Book Antiqua" panose="02040602050305030304" pitchFamily="18" charset="0"/>
            </a:rPr>
            <a:t>Larger models perform better than the smaller models on tasks – 70B model vs 7B  model</a:t>
          </a:r>
          <a:endParaRPr lang="en-IN" sz="1800" dirty="0">
            <a:latin typeface="Book Antiqua" panose="02040602050305030304" pitchFamily="18" charset="0"/>
          </a:endParaRPr>
        </a:p>
      </dgm:t>
    </dgm:pt>
    <dgm:pt modelId="{2FBB1BA0-DECD-FF41-9DB8-F82DEC297E8C}" type="parTrans" cxnId="{13F128E1-8D84-D34F-BE1E-FD1EEF9A1889}">
      <dgm:prSet/>
      <dgm:spPr/>
      <dgm:t>
        <a:bodyPr/>
        <a:lstStyle/>
        <a:p>
          <a:endParaRPr lang="en-GB" sz="1800"/>
        </a:p>
      </dgm:t>
    </dgm:pt>
    <dgm:pt modelId="{659C377A-22C3-B247-BB5F-A376A23B874A}" type="sibTrans" cxnId="{13F128E1-8D84-D34F-BE1E-FD1EEF9A1889}">
      <dgm:prSet/>
      <dgm:spPr/>
      <dgm:t>
        <a:bodyPr/>
        <a:lstStyle/>
        <a:p>
          <a:endParaRPr lang="en-GB" sz="1800"/>
        </a:p>
      </dgm:t>
    </dgm:pt>
    <dgm:pt modelId="{8C3B3A95-E398-D940-B2F5-D3E179779DBB}" type="pres">
      <dgm:prSet presAssocID="{78EB55AD-4DD8-6C42-A602-DDBB3DE2F4CD}" presName="Name0" presStyleCnt="0">
        <dgm:presLayoutVars>
          <dgm:chPref val="3"/>
          <dgm:dir/>
          <dgm:animLvl val="lvl"/>
          <dgm:resizeHandles/>
        </dgm:presLayoutVars>
      </dgm:prSet>
      <dgm:spPr/>
    </dgm:pt>
    <dgm:pt modelId="{8D700AA5-C88F-0543-AF48-E544AC2271B5}" type="pres">
      <dgm:prSet presAssocID="{1BC0A34E-DFF9-1940-813C-C64A4263D3ED}" presName="horFlow" presStyleCnt="0"/>
      <dgm:spPr/>
    </dgm:pt>
    <dgm:pt modelId="{B8A48C7A-A9EA-7649-AC04-37A5514F55AE}" type="pres">
      <dgm:prSet presAssocID="{1BC0A34E-DFF9-1940-813C-C64A4263D3ED}" presName="bigChev" presStyleLbl="node1" presStyleIdx="0" presStyleCnt="1" custScaleX="99458"/>
      <dgm:spPr/>
    </dgm:pt>
    <dgm:pt modelId="{AD17BE4D-618A-524E-ADBE-576FB125FBCB}" type="pres">
      <dgm:prSet presAssocID="{2FBB1BA0-DECD-FF41-9DB8-F82DEC297E8C}" presName="parTrans" presStyleCnt="0"/>
      <dgm:spPr/>
    </dgm:pt>
    <dgm:pt modelId="{BCB8D555-17C0-5A46-89A0-3FB4A08FE033}" type="pres">
      <dgm:prSet presAssocID="{E50F9FE6-F484-C342-BC99-BD96376E53DC}" presName="node" presStyleLbl="alignAccFollowNode1" presStyleIdx="0" presStyleCnt="1" custScaleX="428765">
        <dgm:presLayoutVars>
          <dgm:bulletEnabled val="1"/>
        </dgm:presLayoutVars>
      </dgm:prSet>
      <dgm:spPr/>
    </dgm:pt>
  </dgm:ptLst>
  <dgm:cxnLst>
    <dgm:cxn modelId="{AD6A9733-D9D2-464A-97A8-FE5A7B5C9D7E}" type="presOf" srcId="{78EB55AD-4DD8-6C42-A602-DDBB3DE2F4CD}" destId="{8C3B3A95-E398-D940-B2F5-D3E179779DBB}" srcOrd="0" destOrd="0" presId="urn:microsoft.com/office/officeart/2005/8/layout/lProcess3"/>
    <dgm:cxn modelId="{B40241A6-6365-4C49-94C2-88D2351FFFF3}" srcId="{78EB55AD-4DD8-6C42-A602-DDBB3DE2F4CD}" destId="{1BC0A34E-DFF9-1940-813C-C64A4263D3ED}" srcOrd="0" destOrd="0" parTransId="{28279FE3-AF25-1940-AB79-640C8E7A1F64}" sibTransId="{0A4EF172-4DF8-D94C-BE57-02E5A850980D}"/>
    <dgm:cxn modelId="{657627CD-565D-E946-86DA-943307A34E9E}" type="presOf" srcId="{E50F9FE6-F484-C342-BC99-BD96376E53DC}" destId="{BCB8D555-17C0-5A46-89A0-3FB4A08FE033}" srcOrd="0" destOrd="0" presId="urn:microsoft.com/office/officeart/2005/8/layout/lProcess3"/>
    <dgm:cxn modelId="{13F128E1-8D84-D34F-BE1E-FD1EEF9A1889}" srcId="{1BC0A34E-DFF9-1940-813C-C64A4263D3ED}" destId="{E50F9FE6-F484-C342-BC99-BD96376E53DC}" srcOrd="0" destOrd="0" parTransId="{2FBB1BA0-DECD-FF41-9DB8-F82DEC297E8C}" sibTransId="{659C377A-22C3-B247-BB5F-A376A23B874A}"/>
    <dgm:cxn modelId="{F1BB11FA-99B0-AD4A-9CA9-ABFB7992A86E}" type="presOf" srcId="{1BC0A34E-DFF9-1940-813C-C64A4263D3ED}" destId="{B8A48C7A-A9EA-7649-AC04-37A5514F55AE}" srcOrd="0" destOrd="0" presId="urn:microsoft.com/office/officeart/2005/8/layout/lProcess3"/>
    <dgm:cxn modelId="{12347C43-7AD5-2942-8892-E8AE1B6584B0}" type="presParOf" srcId="{8C3B3A95-E398-D940-B2F5-D3E179779DBB}" destId="{8D700AA5-C88F-0543-AF48-E544AC2271B5}" srcOrd="0" destOrd="0" presId="urn:microsoft.com/office/officeart/2005/8/layout/lProcess3"/>
    <dgm:cxn modelId="{E3AE0D02-8934-5E44-8F01-92A2A9F54D95}" type="presParOf" srcId="{8D700AA5-C88F-0543-AF48-E544AC2271B5}" destId="{B8A48C7A-A9EA-7649-AC04-37A5514F55AE}" srcOrd="0" destOrd="0" presId="urn:microsoft.com/office/officeart/2005/8/layout/lProcess3"/>
    <dgm:cxn modelId="{3BBE7499-0BFC-BA40-AFFC-4D37AE1D7739}" type="presParOf" srcId="{8D700AA5-C88F-0543-AF48-E544AC2271B5}" destId="{AD17BE4D-618A-524E-ADBE-576FB125FBCB}" srcOrd="1" destOrd="0" presId="urn:microsoft.com/office/officeart/2005/8/layout/lProcess3"/>
    <dgm:cxn modelId="{264A912D-7088-A04D-A71C-4D2BC4131F0A}" type="presParOf" srcId="{8D700AA5-C88F-0543-AF48-E544AC2271B5}" destId="{BCB8D555-17C0-5A46-89A0-3FB4A08FE033}" srcOrd="2" destOrd="0" presId="urn:microsoft.com/office/officeart/2005/8/layout/lProcess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AA65EDBC-2FFD-BF4A-8D1E-8C2330777BE5}" type="doc">
      <dgm:prSet loTypeId="urn:microsoft.com/office/officeart/2005/8/layout/radial6" loCatId="" qsTypeId="urn:microsoft.com/office/officeart/2005/8/quickstyle/simple1" qsCatId="simple" csTypeId="urn:microsoft.com/office/officeart/2005/8/colors/accent0_3" csCatId="mainScheme" phldr="1"/>
      <dgm:spPr/>
      <dgm:t>
        <a:bodyPr/>
        <a:lstStyle/>
        <a:p>
          <a:endParaRPr lang="en-GB"/>
        </a:p>
      </dgm:t>
    </dgm:pt>
    <dgm:pt modelId="{84CF048A-DE09-1C40-9AA5-3F2A3AD69519}">
      <dgm:prSet phldrT="[Text]" custT="1"/>
      <dgm:spPr/>
      <dgm:t>
        <a:bodyPr/>
        <a:lstStyle/>
        <a:p>
          <a:r>
            <a:rPr lang="en-GB" sz="2000" dirty="0">
              <a:latin typeface="Book Antiqua" panose="02040602050305030304" pitchFamily="18" charset="0"/>
            </a:rPr>
            <a:t>Latest</a:t>
          </a:r>
        </a:p>
      </dgm:t>
    </dgm:pt>
    <dgm:pt modelId="{1B296830-8C92-EB48-A9C8-A6920A56AFA6}" type="parTrans" cxnId="{7E17B96F-16EA-884A-B3E1-B6418248EE69}">
      <dgm:prSet/>
      <dgm:spPr/>
      <dgm:t>
        <a:bodyPr/>
        <a:lstStyle/>
        <a:p>
          <a:endParaRPr lang="en-GB"/>
        </a:p>
      </dgm:t>
    </dgm:pt>
    <dgm:pt modelId="{1E4EF6D8-43AD-864C-BC0C-299BBC93944C}" type="sibTrans" cxnId="{7E17B96F-16EA-884A-B3E1-B6418248EE69}">
      <dgm:prSet/>
      <dgm:spPr/>
      <dgm:t>
        <a:bodyPr/>
        <a:lstStyle/>
        <a:p>
          <a:endParaRPr lang="en-GB"/>
        </a:p>
      </dgm:t>
    </dgm:pt>
    <dgm:pt modelId="{72F2304B-E00A-954B-B142-797AF26B261D}" type="pres">
      <dgm:prSet presAssocID="{AA65EDBC-2FFD-BF4A-8D1E-8C2330777BE5}" presName="Name0" presStyleCnt="0">
        <dgm:presLayoutVars>
          <dgm:chMax val="1"/>
          <dgm:dir/>
          <dgm:animLvl val="ctr"/>
          <dgm:resizeHandles val="exact"/>
        </dgm:presLayoutVars>
      </dgm:prSet>
      <dgm:spPr/>
    </dgm:pt>
    <dgm:pt modelId="{73403C49-80F6-E64C-9646-2CAFBE7A57F7}" type="pres">
      <dgm:prSet presAssocID="{84CF048A-DE09-1C40-9AA5-3F2A3AD69519}" presName="centerShape" presStyleLbl="node0" presStyleIdx="0" presStyleCnt="1"/>
      <dgm:spPr/>
    </dgm:pt>
  </dgm:ptLst>
  <dgm:cxnLst>
    <dgm:cxn modelId="{AAA6320E-F37F-8E41-ADD0-3B8C1F5D8D58}" type="presOf" srcId="{AA65EDBC-2FFD-BF4A-8D1E-8C2330777BE5}" destId="{72F2304B-E00A-954B-B142-797AF26B261D}" srcOrd="0" destOrd="0" presId="urn:microsoft.com/office/officeart/2005/8/layout/radial6"/>
    <dgm:cxn modelId="{7E17B96F-16EA-884A-B3E1-B6418248EE69}" srcId="{AA65EDBC-2FFD-BF4A-8D1E-8C2330777BE5}" destId="{84CF048A-DE09-1C40-9AA5-3F2A3AD69519}" srcOrd="0" destOrd="0" parTransId="{1B296830-8C92-EB48-A9C8-A6920A56AFA6}" sibTransId="{1E4EF6D8-43AD-864C-BC0C-299BBC93944C}"/>
    <dgm:cxn modelId="{19F999C5-5834-DF42-AC2F-EA68AB85FBBA}" type="presOf" srcId="{84CF048A-DE09-1C40-9AA5-3F2A3AD69519}" destId="{73403C49-80F6-E64C-9646-2CAFBE7A57F7}" srcOrd="0" destOrd="0" presId="urn:microsoft.com/office/officeart/2005/8/layout/radial6"/>
    <dgm:cxn modelId="{D6DBBBCB-ED72-F848-ADE5-5527EB73F6AE}" type="presParOf" srcId="{72F2304B-E00A-954B-B142-797AF26B261D}" destId="{73403C49-80F6-E64C-9646-2CAFBE7A57F7}" srcOrd="0" destOrd="0" presId="urn:microsoft.com/office/officeart/2005/8/layout/radial6"/>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AA65EDBC-2FFD-BF4A-8D1E-8C2330777BE5}" type="doc">
      <dgm:prSet loTypeId="urn:microsoft.com/office/officeart/2005/8/layout/radial6" loCatId="" qsTypeId="urn:microsoft.com/office/officeart/2005/8/quickstyle/simple1" qsCatId="simple" csTypeId="urn:microsoft.com/office/officeart/2005/8/colors/accent0_3" csCatId="mainScheme" phldr="1"/>
      <dgm:spPr/>
      <dgm:t>
        <a:bodyPr/>
        <a:lstStyle/>
        <a:p>
          <a:endParaRPr lang="en-GB"/>
        </a:p>
      </dgm:t>
    </dgm:pt>
    <dgm:pt modelId="{84CF048A-DE09-1C40-9AA5-3F2A3AD69519}">
      <dgm:prSet phldrT="[Text]" custT="1"/>
      <dgm:spPr/>
      <dgm:t>
        <a:bodyPr/>
        <a:lstStyle/>
        <a:p>
          <a:r>
            <a:rPr lang="en-GB" sz="2000" dirty="0">
              <a:latin typeface="Book Antiqua" panose="02040602050305030304" pitchFamily="18" charset="0"/>
            </a:rPr>
            <a:t>Supports more PEFTs</a:t>
          </a:r>
        </a:p>
      </dgm:t>
    </dgm:pt>
    <dgm:pt modelId="{1B296830-8C92-EB48-A9C8-A6920A56AFA6}" type="parTrans" cxnId="{7E17B96F-16EA-884A-B3E1-B6418248EE69}">
      <dgm:prSet/>
      <dgm:spPr/>
      <dgm:t>
        <a:bodyPr/>
        <a:lstStyle/>
        <a:p>
          <a:endParaRPr lang="en-GB"/>
        </a:p>
      </dgm:t>
    </dgm:pt>
    <dgm:pt modelId="{1E4EF6D8-43AD-864C-BC0C-299BBC93944C}" type="sibTrans" cxnId="{7E17B96F-16EA-884A-B3E1-B6418248EE69}">
      <dgm:prSet/>
      <dgm:spPr/>
      <dgm:t>
        <a:bodyPr/>
        <a:lstStyle/>
        <a:p>
          <a:endParaRPr lang="en-GB"/>
        </a:p>
      </dgm:t>
    </dgm:pt>
    <dgm:pt modelId="{72F2304B-E00A-954B-B142-797AF26B261D}" type="pres">
      <dgm:prSet presAssocID="{AA65EDBC-2FFD-BF4A-8D1E-8C2330777BE5}" presName="Name0" presStyleCnt="0">
        <dgm:presLayoutVars>
          <dgm:chMax val="1"/>
          <dgm:dir/>
          <dgm:animLvl val="ctr"/>
          <dgm:resizeHandles val="exact"/>
        </dgm:presLayoutVars>
      </dgm:prSet>
      <dgm:spPr/>
    </dgm:pt>
    <dgm:pt modelId="{73403C49-80F6-E64C-9646-2CAFBE7A57F7}" type="pres">
      <dgm:prSet presAssocID="{84CF048A-DE09-1C40-9AA5-3F2A3AD69519}" presName="centerShape" presStyleLbl="node0" presStyleIdx="0" presStyleCnt="1" custLinFactNeighborY="1242"/>
      <dgm:spPr/>
    </dgm:pt>
  </dgm:ptLst>
  <dgm:cxnLst>
    <dgm:cxn modelId="{AAA6320E-F37F-8E41-ADD0-3B8C1F5D8D58}" type="presOf" srcId="{AA65EDBC-2FFD-BF4A-8D1E-8C2330777BE5}" destId="{72F2304B-E00A-954B-B142-797AF26B261D}" srcOrd="0" destOrd="0" presId="urn:microsoft.com/office/officeart/2005/8/layout/radial6"/>
    <dgm:cxn modelId="{7E17B96F-16EA-884A-B3E1-B6418248EE69}" srcId="{AA65EDBC-2FFD-BF4A-8D1E-8C2330777BE5}" destId="{84CF048A-DE09-1C40-9AA5-3F2A3AD69519}" srcOrd="0" destOrd="0" parTransId="{1B296830-8C92-EB48-A9C8-A6920A56AFA6}" sibTransId="{1E4EF6D8-43AD-864C-BC0C-299BBC93944C}"/>
    <dgm:cxn modelId="{19F999C5-5834-DF42-AC2F-EA68AB85FBBA}" type="presOf" srcId="{84CF048A-DE09-1C40-9AA5-3F2A3AD69519}" destId="{73403C49-80F6-E64C-9646-2CAFBE7A57F7}" srcOrd="0" destOrd="0" presId="urn:microsoft.com/office/officeart/2005/8/layout/radial6"/>
    <dgm:cxn modelId="{D6DBBBCB-ED72-F848-ADE5-5527EB73F6AE}" type="presParOf" srcId="{72F2304B-E00A-954B-B142-797AF26B261D}" destId="{73403C49-80F6-E64C-9646-2CAFBE7A57F7}" srcOrd="0" destOrd="0" presId="urn:microsoft.com/office/officeart/2005/8/layout/radial6"/>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AA65EDBC-2FFD-BF4A-8D1E-8C2330777BE5}" type="doc">
      <dgm:prSet loTypeId="urn:microsoft.com/office/officeart/2005/8/layout/radial6" loCatId="" qsTypeId="urn:microsoft.com/office/officeart/2005/8/quickstyle/simple1" qsCatId="simple" csTypeId="urn:microsoft.com/office/officeart/2005/8/colors/accent0_3" csCatId="mainScheme" phldr="1"/>
      <dgm:spPr/>
      <dgm:t>
        <a:bodyPr/>
        <a:lstStyle/>
        <a:p>
          <a:endParaRPr lang="en-GB"/>
        </a:p>
      </dgm:t>
    </dgm:pt>
    <dgm:pt modelId="{84CF048A-DE09-1C40-9AA5-3F2A3AD69519}">
      <dgm:prSet phldrT="[Text]" custT="1"/>
      <dgm:spPr/>
      <dgm:t>
        <a:bodyPr/>
        <a:lstStyle/>
        <a:p>
          <a:r>
            <a:rPr lang="en-GB" sz="2000" dirty="0">
              <a:latin typeface="Book Antiqua" panose="02040602050305030304" pitchFamily="18" charset="0"/>
            </a:rPr>
            <a:t>Better results in PoC</a:t>
          </a:r>
        </a:p>
      </dgm:t>
    </dgm:pt>
    <dgm:pt modelId="{1B296830-8C92-EB48-A9C8-A6920A56AFA6}" type="parTrans" cxnId="{7E17B96F-16EA-884A-B3E1-B6418248EE69}">
      <dgm:prSet/>
      <dgm:spPr/>
      <dgm:t>
        <a:bodyPr/>
        <a:lstStyle/>
        <a:p>
          <a:endParaRPr lang="en-GB"/>
        </a:p>
      </dgm:t>
    </dgm:pt>
    <dgm:pt modelId="{1E4EF6D8-43AD-864C-BC0C-299BBC93944C}" type="sibTrans" cxnId="{7E17B96F-16EA-884A-B3E1-B6418248EE69}">
      <dgm:prSet/>
      <dgm:spPr/>
      <dgm:t>
        <a:bodyPr/>
        <a:lstStyle/>
        <a:p>
          <a:endParaRPr lang="en-GB"/>
        </a:p>
      </dgm:t>
    </dgm:pt>
    <dgm:pt modelId="{72F2304B-E00A-954B-B142-797AF26B261D}" type="pres">
      <dgm:prSet presAssocID="{AA65EDBC-2FFD-BF4A-8D1E-8C2330777BE5}" presName="Name0" presStyleCnt="0">
        <dgm:presLayoutVars>
          <dgm:chMax val="1"/>
          <dgm:dir/>
          <dgm:animLvl val="ctr"/>
          <dgm:resizeHandles val="exact"/>
        </dgm:presLayoutVars>
      </dgm:prSet>
      <dgm:spPr/>
    </dgm:pt>
    <dgm:pt modelId="{73403C49-80F6-E64C-9646-2CAFBE7A57F7}" type="pres">
      <dgm:prSet presAssocID="{84CF048A-DE09-1C40-9AA5-3F2A3AD69519}" presName="centerShape" presStyleLbl="node0" presStyleIdx="0" presStyleCnt="1"/>
      <dgm:spPr/>
    </dgm:pt>
  </dgm:ptLst>
  <dgm:cxnLst>
    <dgm:cxn modelId="{AAA6320E-F37F-8E41-ADD0-3B8C1F5D8D58}" type="presOf" srcId="{AA65EDBC-2FFD-BF4A-8D1E-8C2330777BE5}" destId="{72F2304B-E00A-954B-B142-797AF26B261D}" srcOrd="0" destOrd="0" presId="urn:microsoft.com/office/officeart/2005/8/layout/radial6"/>
    <dgm:cxn modelId="{7E17B96F-16EA-884A-B3E1-B6418248EE69}" srcId="{AA65EDBC-2FFD-BF4A-8D1E-8C2330777BE5}" destId="{84CF048A-DE09-1C40-9AA5-3F2A3AD69519}" srcOrd="0" destOrd="0" parTransId="{1B296830-8C92-EB48-A9C8-A6920A56AFA6}" sibTransId="{1E4EF6D8-43AD-864C-BC0C-299BBC93944C}"/>
    <dgm:cxn modelId="{19F999C5-5834-DF42-AC2F-EA68AB85FBBA}" type="presOf" srcId="{84CF048A-DE09-1C40-9AA5-3F2A3AD69519}" destId="{73403C49-80F6-E64C-9646-2CAFBE7A57F7}" srcOrd="0" destOrd="0" presId="urn:microsoft.com/office/officeart/2005/8/layout/radial6"/>
    <dgm:cxn modelId="{D6DBBBCB-ED72-F848-ADE5-5527EB73F6AE}" type="presParOf" srcId="{72F2304B-E00A-954B-B142-797AF26B261D}" destId="{73403C49-80F6-E64C-9646-2CAFBE7A57F7}" srcOrd="0" destOrd="0" presId="urn:microsoft.com/office/officeart/2005/8/layout/radial6"/>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AA65EDBC-2FFD-BF4A-8D1E-8C2330777BE5}" type="doc">
      <dgm:prSet loTypeId="urn:microsoft.com/office/officeart/2005/8/layout/radial6" loCatId="" qsTypeId="urn:microsoft.com/office/officeart/2005/8/quickstyle/simple1" qsCatId="simple" csTypeId="urn:microsoft.com/office/officeart/2005/8/colors/accent0_3" csCatId="mainScheme" phldr="1"/>
      <dgm:spPr/>
      <dgm:t>
        <a:bodyPr/>
        <a:lstStyle/>
        <a:p>
          <a:endParaRPr lang="en-GB"/>
        </a:p>
      </dgm:t>
    </dgm:pt>
    <dgm:pt modelId="{84CF048A-DE09-1C40-9AA5-3F2A3AD69519}">
      <dgm:prSet phldrT="[Text]" custT="1"/>
      <dgm:spPr/>
      <dgm:t>
        <a:bodyPr/>
        <a:lstStyle/>
        <a:p>
          <a:r>
            <a:rPr lang="en-GB" sz="1800" dirty="0">
              <a:latin typeface="Book Antiqua" panose="02040602050305030304" pitchFamily="18" charset="0"/>
            </a:rPr>
            <a:t>Fusion Compatible</a:t>
          </a:r>
        </a:p>
      </dgm:t>
    </dgm:pt>
    <dgm:pt modelId="{1B296830-8C92-EB48-A9C8-A6920A56AFA6}" type="parTrans" cxnId="{7E17B96F-16EA-884A-B3E1-B6418248EE69}">
      <dgm:prSet/>
      <dgm:spPr/>
      <dgm:t>
        <a:bodyPr/>
        <a:lstStyle/>
        <a:p>
          <a:endParaRPr lang="en-GB"/>
        </a:p>
      </dgm:t>
    </dgm:pt>
    <dgm:pt modelId="{1E4EF6D8-43AD-864C-BC0C-299BBC93944C}" type="sibTrans" cxnId="{7E17B96F-16EA-884A-B3E1-B6418248EE69}">
      <dgm:prSet/>
      <dgm:spPr/>
      <dgm:t>
        <a:bodyPr/>
        <a:lstStyle/>
        <a:p>
          <a:endParaRPr lang="en-GB"/>
        </a:p>
      </dgm:t>
    </dgm:pt>
    <dgm:pt modelId="{72F2304B-E00A-954B-B142-797AF26B261D}" type="pres">
      <dgm:prSet presAssocID="{AA65EDBC-2FFD-BF4A-8D1E-8C2330777BE5}" presName="Name0" presStyleCnt="0">
        <dgm:presLayoutVars>
          <dgm:chMax val="1"/>
          <dgm:dir/>
          <dgm:animLvl val="ctr"/>
          <dgm:resizeHandles val="exact"/>
        </dgm:presLayoutVars>
      </dgm:prSet>
      <dgm:spPr/>
    </dgm:pt>
    <dgm:pt modelId="{73403C49-80F6-E64C-9646-2CAFBE7A57F7}" type="pres">
      <dgm:prSet presAssocID="{84CF048A-DE09-1C40-9AA5-3F2A3AD69519}" presName="centerShape" presStyleLbl="node0" presStyleIdx="0" presStyleCnt="1"/>
      <dgm:spPr/>
    </dgm:pt>
  </dgm:ptLst>
  <dgm:cxnLst>
    <dgm:cxn modelId="{AAA6320E-F37F-8E41-ADD0-3B8C1F5D8D58}" type="presOf" srcId="{AA65EDBC-2FFD-BF4A-8D1E-8C2330777BE5}" destId="{72F2304B-E00A-954B-B142-797AF26B261D}" srcOrd="0" destOrd="0" presId="urn:microsoft.com/office/officeart/2005/8/layout/radial6"/>
    <dgm:cxn modelId="{7E17B96F-16EA-884A-B3E1-B6418248EE69}" srcId="{AA65EDBC-2FFD-BF4A-8D1E-8C2330777BE5}" destId="{84CF048A-DE09-1C40-9AA5-3F2A3AD69519}" srcOrd="0" destOrd="0" parTransId="{1B296830-8C92-EB48-A9C8-A6920A56AFA6}" sibTransId="{1E4EF6D8-43AD-864C-BC0C-299BBC93944C}"/>
    <dgm:cxn modelId="{19F999C5-5834-DF42-AC2F-EA68AB85FBBA}" type="presOf" srcId="{84CF048A-DE09-1C40-9AA5-3F2A3AD69519}" destId="{73403C49-80F6-E64C-9646-2CAFBE7A57F7}" srcOrd="0" destOrd="0" presId="urn:microsoft.com/office/officeart/2005/8/layout/radial6"/>
    <dgm:cxn modelId="{D6DBBBCB-ED72-F848-ADE5-5527EB73F6AE}" type="presParOf" srcId="{72F2304B-E00A-954B-B142-797AF26B261D}" destId="{73403C49-80F6-E64C-9646-2CAFBE7A57F7}" srcOrd="0" destOrd="0" presId="urn:microsoft.com/office/officeart/2005/8/layout/radial6"/>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CA4FC372-DA5D-B246-B177-18B57AB81011}" type="doc">
      <dgm:prSet loTypeId="urn:microsoft.com/office/officeart/2005/8/layout/lProcess3" loCatId="process" qsTypeId="urn:microsoft.com/office/officeart/2005/8/quickstyle/simple1" qsCatId="simple" csTypeId="urn:microsoft.com/office/officeart/2005/8/colors/accent4_2" csCatId="accent4" phldr="1"/>
      <dgm:spPr/>
      <dgm:t>
        <a:bodyPr/>
        <a:lstStyle/>
        <a:p>
          <a:endParaRPr lang="en-GB"/>
        </a:p>
      </dgm:t>
    </dgm:pt>
    <dgm:pt modelId="{7AD0DDF8-527F-A340-914E-2CC1221BCF42}">
      <dgm:prSet custT="1"/>
      <dgm:spPr>
        <a:solidFill>
          <a:schemeClr val="tx2"/>
        </a:solidFill>
      </dgm:spPr>
      <dgm:t>
        <a:bodyPr/>
        <a:lstStyle/>
        <a:p>
          <a:r>
            <a:rPr lang="en-IN" sz="2000" dirty="0" err="1">
              <a:latin typeface="Book Antiqua" panose="02040602050305030304" pitchFamily="18" charset="0"/>
            </a:rPr>
            <a:t>BitFit</a:t>
          </a:r>
          <a:endParaRPr lang="en-IN" sz="2000" dirty="0">
            <a:latin typeface="Book Antiqua" panose="02040602050305030304" pitchFamily="18" charset="0"/>
          </a:endParaRPr>
        </a:p>
      </dgm:t>
    </dgm:pt>
    <dgm:pt modelId="{6FFCFA1E-D765-EC4D-BD9C-D783BE15CE35}" type="parTrans" cxnId="{74AA6136-B25F-814A-98A2-4683558EDDC3}">
      <dgm:prSet/>
      <dgm:spPr/>
      <dgm:t>
        <a:bodyPr/>
        <a:lstStyle/>
        <a:p>
          <a:endParaRPr lang="en-GB"/>
        </a:p>
      </dgm:t>
    </dgm:pt>
    <dgm:pt modelId="{0CFA8BEF-FDF5-964E-85A5-0BE477649A48}" type="sibTrans" cxnId="{74AA6136-B25F-814A-98A2-4683558EDDC3}">
      <dgm:prSet/>
      <dgm:spPr/>
      <dgm:t>
        <a:bodyPr/>
        <a:lstStyle/>
        <a:p>
          <a:endParaRPr lang="en-GB" dirty="0"/>
        </a:p>
      </dgm:t>
    </dgm:pt>
    <dgm:pt modelId="{A20DAF1B-CA69-3348-96D6-BD3FC7DB92B5}" type="pres">
      <dgm:prSet presAssocID="{CA4FC372-DA5D-B246-B177-18B57AB81011}" presName="Name0" presStyleCnt="0">
        <dgm:presLayoutVars>
          <dgm:chPref val="3"/>
          <dgm:dir/>
          <dgm:animLvl val="lvl"/>
          <dgm:resizeHandles/>
        </dgm:presLayoutVars>
      </dgm:prSet>
      <dgm:spPr/>
    </dgm:pt>
    <dgm:pt modelId="{74EDB856-C7B4-E44A-82DE-49B76B52177E}" type="pres">
      <dgm:prSet presAssocID="{7AD0DDF8-527F-A340-914E-2CC1221BCF42}" presName="horFlow" presStyleCnt="0"/>
      <dgm:spPr/>
    </dgm:pt>
    <dgm:pt modelId="{53FAE058-9DDF-0E4F-A14E-23E020FCC370}" type="pres">
      <dgm:prSet presAssocID="{7AD0DDF8-527F-A340-914E-2CC1221BCF42}" presName="bigChev" presStyleLbl="node1" presStyleIdx="0" presStyleCnt="1"/>
      <dgm:spPr/>
    </dgm:pt>
  </dgm:ptLst>
  <dgm:cxnLst>
    <dgm:cxn modelId="{74AA6136-B25F-814A-98A2-4683558EDDC3}" srcId="{CA4FC372-DA5D-B246-B177-18B57AB81011}" destId="{7AD0DDF8-527F-A340-914E-2CC1221BCF42}" srcOrd="0" destOrd="0" parTransId="{6FFCFA1E-D765-EC4D-BD9C-D783BE15CE35}" sibTransId="{0CFA8BEF-FDF5-964E-85A5-0BE477649A48}"/>
    <dgm:cxn modelId="{446B1B85-2C63-7942-83E3-5D47AEE3B402}" type="presOf" srcId="{CA4FC372-DA5D-B246-B177-18B57AB81011}" destId="{A20DAF1B-CA69-3348-96D6-BD3FC7DB92B5}" srcOrd="0" destOrd="0" presId="urn:microsoft.com/office/officeart/2005/8/layout/lProcess3"/>
    <dgm:cxn modelId="{F6C7B48B-E150-444B-B21D-C002B7C7BC86}" type="presOf" srcId="{7AD0DDF8-527F-A340-914E-2CC1221BCF42}" destId="{53FAE058-9DDF-0E4F-A14E-23E020FCC370}" srcOrd="0" destOrd="0" presId="urn:microsoft.com/office/officeart/2005/8/layout/lProcess3"/>
    <dgm:cxn modelId="{EED385E5-E73B-5149-B7B2-5CB5EF9F74F3}" type="presParOf" srcId="{A20DAF1B-CA69-3348-96D6-BD3FC7DB92B5}" destId="{74EDB856-C7B4-E44A-82DE-49B76B52177E}" srcOrd="0" destOrd="0" presId="urn:microsoft.com/office/officeart/2005/8/layout/lProcess3"/>
    <dgm:cxn modelId="{81247BDF-ED37-C74B-9653-4475A39956BC}" type="presParOf" srcId="{74EDB856-C7B4-E44A-82DE-49B76B52177E}" destId="{53FAE058-9DDF-0E4F-A14E-23E020FCC370}" srcOrd="0" destOrd="0" presId="urn:microsoft.com/office/officeart/2005/8/layout/lProcess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CA4FC372-DA5D-B246-B177-18B57AB81011}" type="doc">
      <dgm:prSet loTypeId="urn:microsoft.com/office/officeart/2005/8/layout/lProcess3" loCatId="process" qsTypeId="urn:microsoft.com/office/officeart/2005/8/quickstyle/simple1" qsCatId="simple" csTypeId="urn:microsoft.com/office/officeart/2005/8/colors/accent4_2" csCatId="accent4" phldr="1"/>
      <dgm:spPr/>
      <dgm:t>
        <a:bodyPr/>
        <a:lstStyle/>
        <a:p>
          <a:endParaRPr lang="en-GB"/>
        </a:p>
      </dgm:t>
    </dgm:pt>
    <dgm:pt modelId="{9B806D5D-6FEE-1B49-8C2D-B64DC49C703F}">
      <dgm:prSet custT="1"/>
      <dgm:spPr>
        <a:solidFill>
          <a:schemeClr val="tx2"/>
        </a:solidFill>
      </dgm:spPr>
      <dgm:t>
        <a:bodyPr/>
        <a:lstStyle/>
        <a:p>
          <a:r>
            <a:rPr lang="en-IN" sz="2000" dirty="0">
              <a:latin typeface="Book Antiqua" panose="02040602050305030304" pitchFamily="18" charset="0"/>
            </a:rPr>
            <a:t>Adapters</a:t>
          </a:r>
        </a:p>
      </dgm:t>
    </dgm:pt>
    <dgm:pt modelId="{E697AAE2-DCA3-B148-A3EE-640D61DA937B}" type="sibTrans" cxnId="{00D06B75-0DB0-9C45-9FAF-AF2FF4BC95BF}">
      <dgm:prSet/>
      <dgm:spPr/>
      <dgm:t>
        <a:bodyPr/>
        <a:lstStyle/>
        <a:p>
          <a:endParaRPr lang="en-GB" dirty="0"/>
        </a:p>
      </dgm:t>
    </dgm:pt>
    <dgm:pt modelId="{8E10E2BB-D91E-C34A-8164-2B0D67070BDC}" type="parTrans" cxnId="{00D06B75-0DB0-9C45-9FAF-AF2FF4BC95BF}">
      <dgm:prSet/>
      <dgm:spPr/>
      <dgm:t>
        <a:bodyPr/>
        <a:lstStyle/>
        <a:p>
          <a:endParaRPr lang="en-GB"/>
        </a:p>
      </dgm:t>
    </dgm:pt>
    <dgm:pt modelId="{B53C54D6-835E-9B48-8018-83763C465166}" type="pres">
      <dgm:prSet presAssocID="{CA4FC372-DA5D-B246-B177-18B57AB81011}" presName="Name0" presStyleCnt="0">
        <dgm:presLayoutVars>
          <dgm:chPref val="3"/>
          <dgm:dir/>
          <dgm:animLvl val="lvl"/>
          <dgm:resizeHandles/>
        </dgm:presLayoutVars>
      </dgm:prSet>
      <dgm:spPr/>
    </dgm:pt>
    <dgm:pt modelId="{31AA1A57-FB18-284D-B443-000B04464051}" type="pres">
      <dgm:prSet presAssocID="{9B806D5D-6FEE-1B49-8C2D-B64DC49C703F}" presName="horFlow" presStyleCnt="0"/>
      <dgm:spPr/>
    </dgm:pt>
    <dgm:pt modelId="{566CA2D7-0706-514F-BDE5-EC7011D6170B}" type="pres">
      <dgm:prSet presAssocID="{9B806D5D-6FEE-1B49-8C2D-B64DC49C703F}" presName="bigChev" presStyleLbl="node1" presStyleIdx="0" presStyleCnt="1"/>
      <dgm:spPr/>
    </dgm:pt>
  </dgm:ptLst>
  <dgm:cxnLst>
    <dgm:cxn modelId="{8922093D-5D77-C649-BD38-33ACABC72423}" type="presOf" srcId="{9B806D5D-6FEE-1B49-8C2D-B64DC49C703F}" destId="{566CA2D7-0706-514F-BDE5-EC7011D6170B}" srcOrd="0" destOrd="0" presId="urn:microsoft.com/office/officeart/2005/8/layout/lProcess3"/>
    <dgm:cxn modelId="{00D06B75-0DB0-9C45-9FAF-AF2FF4BC95BF}" srcId="{CA4FC372-DA5D-B246-B177-18B57AB81011}" destId="{9B806D5D-6FEE-1B49-8C2D-B64DC49C703F}" srcOrd="0" destOrd="0" parTransId="{8E10E2BB-D91E-C34A-8164-2B0D67070BDC}" sibTransId="{E697AAE2-DCA3-B148-A3EE-640D61DA937B}"/>
    <dgm:cxn modelId="{7DAFDDB8-37A6-B749-A8C4-61B9B0B28AC1}" type="presOf" srcId="{CA4FC372-DA5D-B246-B177-18B57AB81011}" destId="{B53C54D6-835E-9B48-8018-83763C465166}" srcOrd="0" destOrd="0" presId="urn:microsoft.com/office/officeart/2005/8/layout/lProcess3"/>
    <dgm:cxn modelId="{BFE25C0B-CF30-3840-AE7A-C9A155AC15B4}" type="presParOf" srcId="{B53C54D6-835E-9B48-8018-83763C465166}" destId="{31AA1A57-FB18-284D-B443-000B04464051}" srcOrd="0" destOrd="0" presId="urn:microsoft.com/office/officeart/2005/8/layout/lProcess3"/>
    <dgm:cxn modelId="{24670A18-9837-3242-8A1F-B090C074B61F}" type="presParOf" srcId="{31AA1A57-FB18-284D-B443-000B04464051}" destId="{566CA2D7-0706-514F-BDE5-EC7011D6170B}" srcOrd="0" destOrd="0" presId="urn:microsoft.com/office/officeart/2005/8/layout/lProcess3"/>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CA4FC372-DA5D-B246-B177-18B57AB81011}" type="doc">
      <dgm:prSet loTypeId="urn:microsoft.com/office/officeart/2005/8/layout/lProcess3" loCatId="process" qsTypeId="urn:microsoft.com/office/officeart/2005/8/quickstyle/simple1" qsCatId="simple" csTypeId="urn:microsoft.com/office/officeart/2005/8/colors/accent4_2" csCatId="accent4" phldr="1"/>
      <dgm:spPr/>
      <dgm:t>
        <a:bodyPr/>
        <a:lstStyle/>
        <a:p>
          <a:endParaRPr lang="en-GB"/>
        </a:p>
      </dgm:t>
    </dgm:pt>
    <dgm:pt modelId="{B6D484DA-4DA4-8A4C-B0C2-DFE3FEE98CB5}">
      <dgm:prSet custT="1"/>
      <dgm:spPr>
        <a:solidFill>
          <a:schemeClr val="tx2"/>
        </a:solidFill>
      </dgm:spPr>
      <dgm:t>
        <a:bodyPr/>
        <a:lstStyle/>
        <a:p>
          <a:r>
            <a:rPr lang="en-IN" sz="2000" dirty="0" err="1">
              <a:latin typeface="Book Antiqua" panose="02040602050305030304" pitchFamily="18" charset="0"/>
            </a:rPr>
            <a:t>LoRA</a:t>
          </a:r>
          <a:endParaRPr lang="en-IN" sz="2000" dirty="0">
            <a:latin typeface="Book Antiqua" panose="02040602050305030304" pitchFamily="18" charset="0"/>
          </a:endParaRPr>
        </a:p>
      </dgm:t>
    </dgm:pt>
    <dgm:pt modelId="{2023BBD9-DD55-F943-ABD8-4ADCDD535B53}" type="sibTrans" cxnId="{4E6436B3-3B79-3448-850E-3496CD9194B5}">
      <dgm:prSet/>
      <dgm:spPr/>
      <dgm:t>
        <a:bodyPr/>
        <a:lstStyle/>
        <a:p>
          <a:endParaRPr lang="en-GB"/>
        </a:p>
      </dgm:t>
    </dgm:pt>
    <dgm:pt modelId="{EA0742C4-D1C9-4841-BCEB-11D54D198915}" type="parTrans" cxnId="{4E6436B3-3B79-3448-850E-3496CD9194B5}">
      <dgm:prSet/>
      <dgm:spPr/>
      <dgm:t>
        <a:bodyPr/>
        <a:lstStyle/>
        <a:p>
          <a:endParaRPr lang="en-GB"/>
        </a:p>
      </dgm:t>
    </dgm:pt>
    <dgm:pt modelId="{9B71309D-B153-8A42-A9D3-17E0979A5F36}" type="pres">
      <dgm:prSet presAssocID="{CA4FC372-DA5D-B246-B177-18B57AB81011}" presName="Name0" presStyleCnt="0">
        <dgm:presLayoutVars>
          <dgm:chPref val="3"/>
          <dgm:dir/>
          <dgm:animLvl val="lvl"/>
          <dgm:resizeHandles/>
        </dgm:presLayoutVars>
      </dgm:prSet>
      <dgm:spPr/>
    </dgm:pt>
    <dgm:pt modelId="{A9212827-20AF-0748-B2EF-374303B1AB9E}" type="pres">
      <dgm:prSet presAssocID="{B6D484DA-4DA4-8A4C-B0C2-DFE3FEE98CB5}" presName="horFlow" presStyleCnt="0"/>
      <dgm:spPr/>
    </dgm:pt>
    <dgm:pt modelId="{9F2E393C-06F0-EC4C-A060-08E354DBBB71}" type="pres">
      <dgm:prSet presAssocID="{B6D484DA-4DA4-8A4C-B0C2-DFE3FEE98CB5}" presName="bigChev" presStyleLbl="node1" presStyleIdx="0" presStyleCnt="1"/>
      <dgm:spPr/>
    </dgm:pt>
  </dgm:ptLst>
  <dgm:cxnLst>
    <dgm:cxn modelId="{A3E6FB3B-B99E-BA45-A862-18D401AD893A}" type="presOf" srcId="{CA4FC372-DA5D-B246-B177-18B57AB81011}" destId="{9B71309D-B153-8A42-A9D3-17E0979A5F36}" srcOrd="0" destOrd="0" presId="urn:microsoft.com/office/officeart/2005/8/layout/lProcess3"/>
    <dgm:cxn modelId="{4E6436B3-3B79-3448-850E-3496CD9194B5}" srcId="{CA4FC372-DA5D-B246-B177-18B57AB81011}" destId="{B6D484DA-4DA4-8A4C-B0C2-DFE3FEE98CB5}" srcOrd="0" destOrd="0" parTransId="{EA0742C4-D1C9-4841-BCEB-11D54D198915}" sibTransId="{2023BBD9-DD55-F943-ABD8-4ADCDD535B53}"/>
    <dgm:cxn modelId="{22C774FE-4541-B945-80D3-E8A3997B5216}" type="presOf" srcId="{B6D484DA-4DA4-8A4C-B0C2-DFE3FEE98CB5}" destId="{9F2E393C-06F0-EC4C-A060-08E354DBBB71}" srcOrd="0" destOrd="0" presId="urn:microsoft.com/office/officeart/2005/8/layout/lProcess3"/>
    <dgm:cxn modelId="{8A2EDCC4-9A27-C141-B577-B49644AED8DD}" type="presParOf" srcId="{9B71309D-B153-8A42-A9D3-17E0979A5F36}" destId="{A9212827-20AF-0748-B2EF-374303B1AB9E}" srcOrd="0" destOrd="0" presId="urn:microsoft.com/office/officeart/2005/8/layout/lProcess3"/>
    <dgm:cxn modelId="{12BCE7A8-CB20-5F49-91F5-01D725B1A5D8}" type="presParOf" srcId="{A9212827-20AF-0748-B2EF-374303B1AB9E}" destId="{9F2E393C-06F0-EC4C-A060-08E354DBBB71}" srcOrd="0" destOrd="0" presId="urn:microsoft.com/office/officeart/2005/8/layout/lProcess3"/>
  </dgm:cxnLst>
  <dgm:bg/>
  <dgm:whole/>
  <dgm:extLst>
    <a:ext uri="http://schemas.microsoft.com/office/drawing/2008/diagram">
      <dsp:dataModelExt xmlns:dsp="http://schemas.microsoft.com/office/drawing/2008/diagram" relId="rId23"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CA4FC372-DA5D-B246-B177-18B57AB81011}" type="doc">
      <dgm:prSet loTypeId="urn:microsoft.com/office/officeart/2005/8/layout/lProcess3" loCatId="process" qsTypeId="urn:microsoft.com/office/officeart/2005/8/quickstyle/simple1" qsCatId="simple" csTypeId="urn:microsoft.com/office/officeart/2005/8/colors/accent4_2" csCatId="accent4" phldr="1"/>
      <dgm:spPr/>
      <dgm:t>
        <a:bodyPr/>
        <a:lstStyle/>
        <a:p>
          <a:endParaRPr lang="en-GB"/>
        </a:p>
      </dgm:t>
    </dgm:pt>
    <dgm:pt modelId="{7AD0DDF8-527F-A340-914E-2CC1221BCF42}">
      <dgm:prSet custT="1"/>
      <dgm:spPr>
        <a:solidFill>
          <a:srgbClr val="002043"/>
        </a:solidFill>
      </dgm:spPr>
      <dgm:t>
        <a:bodyPr/>
        <a:lstStyle/>
        <a:p>
          <a:r>
            <a:rPr lang="en-IN" sz="2000" dirty="0">
              <a:latin typeface="Book Antiqua" panose="02040602050305030304" pitchFamily="18" charset="0"/>
            </a:rPr>
            <a:t>Representation Fine Tuning</a:t>
          </a:r>
        </a:p>
      </dgm:t>
    </dgm:pt>
    <dgm:pt modelId="{6FFCFA1E-D765-EC4D-BD9C-D783BE15CE35}" type="parTrans" cxnId="{74AA6136-B25F-814A-98A2-4683558EDDC3}">
      <dgm:prSet/>
      <dgm:spPr/>
      <dgm:t>
        <a:bodyPr/>
        <a:lstStyle/>
        <a:p>
          <a:endParaRPr lang="en-GB"/>
        </a:p>
      </dgm:t>
    </dgm:pt>
    <dgm:pt modelId="{0CFA8BEF-FDF5-964E-85A5-0BE477649A48}" type="sibTrans" cxnId="{74AA6136-B25F-814A-98A2-4683558EDDC3}">
      <dgm:prSet/>
      <dgm:spPr/>
      <dgm:t>
        <a:bodyPr/>
        <a:lstStyle/>
        <a:p>
          <a:endParaRPr lang="en-GB" dirty="0"/>
        </a:p>
      </dgm:t>
    </dgm:pt>
    <dgm:pt modelId="{FA8FBB9D-8380-EE43-9965-897C68F1D014}" type="pres">
      <dgm:prSet presAssocID="{CA4FC372-DA5D-B246-B177-18B57AB81011}" presName="Name0" presStyleCnt="0">
        <dgm:presLayoutVars>
          <dgm:chPref val="3"/>
          <dgm:dir/>
          <dgm:animLvl val="lvl"/>
          <dgm:resizeHandles/>
        </dgm:presLayoutVars>
      </dgm:prSet>
      <dgm:spPr/>
    </dgm:pt>
    <dgm:pt modelId="{020B1FC9-7CAE-1842-83E9-DD8A4813F302}" type="pres">
      <dgm:prSet presAssocID="{7AD0DDF8-527F-A340-914E-2CC1221BCF42}" presName="horFlow" presStyleCnt="0"/>
      <dgm:spPr/>
    </dgm:pt>
    <dgm:pt modelId="{D18F3642-76C9-E341-B6F5-D6E9E040F3C1}" type="pres">
      <dgm:prSet presAssocID="{7AD0DDF8-527F-A340-914E-2CC1221BCF42}" presName="bigChev" presStyleLbl="node1" presStyleIdx="0" presStyleCnt="1"/>
      <dgm:spPr/>
    </dgm:pt>
  </dgm:ptLst>
  <dgm:cxnLst>
    <dgm:cxn modelId="{760D0B31-3379-F84A-817C-A10F736DD8B1}" type="presOf" srcId="{CA4FC372-DA5D-B246-B177-18B57AB81011}" destId="{FA8FBB9D-8380-EE43-9965-897C68F1D014}" srcOrd="0" destOrd="0" presId="urn:microsoft.com/office/officeart/2005/8/layout/lProcess3"/>
    <dgm:cxn modelId="{74AA6136-B25F-814A-98A2-4683558EDDC3}" srcId="{CA4FC372-DA5D-B246-B177-18B57AB81011}" destId="{7AD0DDF8-527F-A340-914E-2CC1221BCF42}" srcOrd="0" destOrd="0" parTransId="{6FFCFA1E-D765-EC4D-BD9C-D783BE15CE35}" sibTransId="{0CFA8BEF-FDF5-964E-85A5-0BE477649A48}"/>
    <dgm:cxn modelId="{06F66946-189C-594F-A997-F25591B6BE7E}" type="presOf" srcId="{7AD0DDF8-527F-A340-914E-2CC1221BCF42}" destId="{D18F3642-76C9-E341-B6F5-D6E9E040F3C1}" srcOrd="0" destOrd="0" presId="urn:microsoft.com/office/officeart/2005/8/layout/lProcess3"/>
    <dgm:cxn modelId="{409EC789-BAC7-5F41-ABDE-E99446444236}" type="presParOf" srcId="{FA8FBB9D-8380-EE43-9965-897C68F1D014}" destId="{020B1FC9-7CAE-1842-83E9-DD8A4813F302}" srcOrd="0" destOrd="0" presId="urn:microsoft.com/office/officeart/2005/8/layout/lProcess3"/>
    <dgm:cxn modelId="{CF08E4B8-5477-AB4D-AFE1-F8C9B2EA3657}" type="presParOf" srcId="{020B1FC9-7CAE-1842-83E9-DD8A4813F302}" destId="{D18F3642-76C9-E341-B6F5-D6E9E040F3C1}" srcOrd="0" destOrd="0" presId="urn:microsoft.com/office/officeart/2005/8/layout/lProcess3"/>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CA4FC372-DA5D-B246-B177-18B57AB81011}" type="doc">
      <dgm:prSet loTypeId="urn:microsoft.com/office/officeart/2005/8/layout/lProcess3" loCatId="process" qsTypeId="urn:microsoft.com/office/officeart/2005/8/quickstyle/simple1" qsCatId="simple" csTypeId="urn:microsoft.com/office/officeart/2005/8/colors/accent4_2" csCatId="accent4" phldr="1"/>
      <dgm:spPr/>
      <dgm:t>
        <a:bodyPr/>
        <a:lstStyle/>
        <a:p>
          <a:endParaRPr lang="en-GB"/>
        </a:p>
      </dgm:t>
    </dgm:pt>
    <dgm:pt modelId="{9B806D5D-6FEE-1B49-8C2D-B64DC49C703F}">
      <dgm:prSet custT="1"/>
      <dgm:spPr>
        <a:solidFill>
          <a:srgbClr val="002043"/>
        </a:solidFill>
      </dgm:spPr>
      <dgm:t>
        <a:bodyPr/>
        <a:lstStyle/>
        <a:p>
          <a:r>
            <a:rPr lang="en-IN" sz="2000" dirty="0">
              <a:latin typeface="Book Antiqua" panose="02040602050305030304" pitchFamily="18" charset="0"/>
            </a:rPr>
            <a:t>(IA)</a:t>
          </a:r>
          <a:r>
            <a:rPr lang="en-IN" sz="2000" baseline="30000" dirty="0">
              <a:latin typeface="Book Antiqua" panose="02040602050305030304" pitchFamily="18" charset="0"/>
            </a:rPr>
            <a:t>3</a:t>
          </a:r>
          <a:endParaRPr lang="en-IN" sz="2000" dirty="0">
            <a:latin typeface="Book Antiqua" panose="02040602050305030304" pitchFamily="18" charset="0"/>
          </a:endParaRPr>
        </a:p>
      </dgm:t>
    </dgm:pt>
    <dgm:pt modelId="{E697AAE2-DCA3-B148-A3EE-640D61DA937B}" type="sibTrans" cxnId="{00D06B75-0DB0-9C45-9FAF-AF2FF4BC95BF}">
      <dgm:prSet/>
      <dgm:spPr/>
      <dgm:t>
        <a:bodyPr/>
        <a:lstStyle/>
        <a:p>
          <a:endParaRPr lang="en-GB" dirty="0"/>
        </a:p>
      </dgm:t>
    </dgm:pt>
    <dgm:pt modelId="{8E10E2BB-D91E-C34A-8164-2B0D67070BDC}" type="parTrans" cxnId="{00D06B75-0DB0-9C45-9FAF-AF2FF4BC95BF}">
      <dgm:prSet/>
      <dgm:spPr/>
      <dgm:t>
        <a:bodyPr/>
        <a:lstStyle/>
        <a:p>
          <a:endParaRPr lang="en-GB"/>
        </a:p>
      </dgm:t>
    </dgm:pt>
    <dgm:pt modelId="{882DC7FB-BA85-CC4F-AC29-428963CEAFF8}" type="pres">
      <dgm:prSet presAssocID="{CA4FC372-DA5D-B246-B177-18B57AB81011}" presName="Name0" presStyleCnt="0">
        <dgm:presLayoutVars>
          <dgm:chPref val="3"/>
          <dgm:dir/>
          <dgm:animLvl val="lvl"/>
          <dgm:resizeHandles/>
        </dgm:presLayoutVars>
      </dgm:prSet>
      <dgm:spPr/>
    </dgm:pt>
    <dgm:pt modelId="{0C219973-BDAB-0C4A-A3B6-80BA2177922D}" type="pres">
      <dgm:prSet presAssocID="{9B806D5D-6FEE-1B49-8C2D-B64DC49C703F}" presName="horFlow" presStyleCnt="0"/>
      <dgm:spPr/>
    </dgm:pt>
    <dgm:pt modelId="{CC5C8C57-5832-3849-9243-3EC17D9E936B}" type="pres">
      <dgm:prSet presAssocID="{9B806D5D-6FEE-1B49-8C2D-B64DC49C703F}" presName="bigChev" presStyleLbl="node1" presStyleIdx="0" presStyleCnt="1"/>
      <dgm:spPr/>
    </dgm:pt>
  </dgm:ptLst>
  <dgm:cxnLst>
    <dgm:cxn modelId="{AA40E65D-06D5-4B4D-852E-EFB261365246}" type="presOf" srcId="{CA4FC372-DA5D-B246-B177-18B57AB81011}" destId="{882DC7FB-BA85-CC4F-AC29-428963CEAFF8}" srcOrd="0" destOrd="0" presId="urn:microsoft.com/office/officeart/2005/8/layout/lProcess3"/>
    <dgm:cxn modelId="{00D06B75-0DB0-9C45-9FAF-AF2FF4BC95BF}" srcId="{CA4FC372-DA5D-B246-B177-18B57AB81011}" destId="{9B806D5D-6FEE-1B49-8C2D-B64DC49C703F}" srcOrd="0" destOrd="0" parTransId="{8E10E2BB-D91E-C34A-8164-2B0D67070BDC}" sibTransId="{E697AAE2-DCA3-B148-A3EE-640D61DA937B}"/>
    <dgm:cxn modelId="{38FD73A3-0C14-F940-9E28-8575E837FF6B}" type="presOf" srcId="{9B806D5D-6FEE-1B49-8C2D-B64DC49C703F}" destId="{CC5C8C57-5832-3849-9243-3EC17D9E936B}" srcOrd="0" destOrd="0" presId="urn:microsoft.com/office/officeart/2005/8/layout/lProcess3"/>
    <dgm:cxn modelId="{7F24A8C9-235F-3B4C-BF83-8B0352E505A6}" type="presParOf" srcId="{882DC7FB-BA85-CC4F-AC29-428963CEAFF8}" destId="{0C219973-BDAB-0C4A-A3B6-80BA2177922D}" srcOrd="0" destOrd="0" presId="urn:microsoft.com/office/officeart/2005/8/layout/lProcess3"/>
    <dgm:cxn modelId="{57805DFC-0FFC-8B4C-A10B-1E80ADCCB787}" type="presParOf" srcId="{0C219973-BDAB-0C4A-A3B6-80BA2177922D}" destId="{CC5C8C57-5832-3849-9243-3EC17D9E936B}" srcOrd="0" destOrd="0" presId="urn:microsoft.com/office/officeart/2005/8/layout/lProcess3"/>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CA4FC372-DA5D-B246-B177-18B57AB81011}" type="doc">
      <dgm:prSet loTypeId="urn:microsoft.com/office/officeart/2005/8/layout/lProcess3" loCatId="process" qsTypeId="urn:microsoft.com/office/officeart/2005/8/quickstyle/simple1" qsCatId="simple" csTypeId="urn:microsoft.com/office/officeart/2005/8/colors/accent4_2" csCatId="accent4" phldr="1"/>
      <dgm:spPr/>
      <dgm:t>
        <a:bodyPr/>
        <a:lstStyle/>
        <a:p>
          <a:endParaRPr lang="en-GB"/>
        </a:p>
      </dgm:t>
    </dgm:pt>
    <dgm:pt modelId="{B6D484DA-4DA4-8A4C-B0C2-DFE3FEE98CB5}">
      <dgm:prSet custT="1"/>
      <dgm:spPr>
        <a:solidFill>
          <a:srgbClr val="002043"/>
        </a:solidFill>
      </dgm:spPr>
      <dgm:t>
        <a:bodyPr/>
        <a:lstStyle/>
        <a:p>
          <a:r>
            <a:rPr lang="en-IN" sz="2000" dirty="0" err="1">
              <a:latin typeface="Book Antiqua" panose="02040602050305030304" pitchFamily="18" charset="0"/>
            </a:rPr>
            <a:t>AdapterFusion</a:t>
          </a:r>
          <a:endParaRPr lang="en-IN" sz="2000" dirty="0">
            <a:latin typeface="Book Antiqua" panose="02040602050305030304" pitchFamily="18" charset="0"/>
          </a:endParaRPr>
        </a:p>
      </dgm:t>
    </dgm:pt>
    <dgm:pt modelId="{2023BBD9-DD55-F943-ABD8-4ADCDD535B53}" type="sibTrans" cxnId="{4E6436B3-3B79-3448-850E-3496CD9194B5}">
      <dgm:prSet/>
      <dgm:spPr/>
      <dgm:t>
        <a:bodyPr/>
        <a:lstStyle/>
        <a:p>
          <a:endParaRPr lang="en-GB"/>
        </a:p>
      </dgm:t>
    </dgm:pt>
    <dgm:pt modelId="{EA0742C4-D1C9-4841-BCEB-11D54D198915}" type="parTrans" cxnId="{4E6436B3-3B79-3448-850E-3496CD9194B5}">
      <dgm:prSet/>
      <dgm:spPr/>
      <dgm:t>
        <a:bodyPr/>
        <a:lstStyle/>
        <a:p>
          <a:endParaRPr lang="en-GB"/>
        </a:p>
      </dgm:t>
    </dgm:pt>
    <dgm:pt modelId="{81F04265-8CDA-F244-8414-16646DD8728A}" type="pres">
      <dgm:prSet presAssocID="{CA4FC372-DA5D-B246-B177-18B57AB81011}" presName="Name0" presStyleCnt="0">
        <dgm:presLayoutVars>
          <dgm:chPref val="3"/>
          <dgm:dir/>
          <dgm:animLvl val="lvl"/>
          <dgm:resizeHandles/>
        </dgm:presLayoutVars>
      </dgm:prSet>
      <dgm:spPr/>
    </dgm:pt>
    <dgm:pt modelId="{5DF50454-7DDB-D64F-AFA6-506D65B14E5B}" type="pres">
      <dgm:prSet presAssocID="{B6D484DA-4DA4-8A4C-B0C2-DFE3FEE98CB5}" presName="horFlow" presStyleCnt="0"/>
      <dgm:spPr/>
    </dgm:pt>
    <dgm:pt modelId="{762B02CF-6D5E-024F-9E7D-8E5AF5B9EF5F}" type="pres">
      <dgm:prSet presAssocID="{B6D484DA-4DA4-8A4C-B0C2-DFE3FEE98CB5}" presName="bigChev" presStyleLbl="node1" presStyleIdx="0" presStyleCnt="1"/>
      <dgm:spPr/>
    </dgm:pt>
  </dgm:ptLst>
  <dgm:cxnLst>
    <dgm:cxn modelId="{87CD7A19-5E93-5A4F-8F00-3CB9F17A6315}" type="presOf" srcId="{B6D484DA-4DA4-8A4C-B0C2-DFE3FEE98CB5}" destId="{762B02CF-6D5E-024F-9E7D-8E5AF5B9EF5F}" srcOrd="0" destOrd="0" presId="urn:microsoft.com/office/officeart/2005/8/layout/lProcess3"/>
    <dgm:cxn modelId="{DF1BD842-2557-3F4F-9CCF-3227E986CAEA}" type="presOf" srcId="{CA4FC372-DA5D-B246-B177-18B57AB81011}" destId="{81F04265-8CDA-F244-8414-16646DD8728A}" srcOrd="0" destOrd="0" presId="urn:microsoft.com/office/officeart/2005/8/layout/lProcess3"/>
    <dgm:cxn modelId="{4E6436B3-3B79-3448-850E-3496CD9194B5}" srcId="{CA4FC372-DA5D-B246-B177-18B57AB81011}" destId="{B6D484DA-4DA4-8A4C-B0C2-DFE3FEE98CB5}" srcOrd="0" destOrd="0" parTransId="{EA0742C4-D1C9-4841-BCEB-11D54D198915}" sibTransId="{2023BBD9-DD55-F943-ABD8-4ADCDD535B53}"/>
    <dgm:cxn modelId="{B8E00366-BC23-4D4E-9D3F-E059B663AFC9}" type="presParOf" srcId="{81F04265-8CDA-F244-8414-16646DD8728A}" destId="{5DF50454-7DDB-D64F-AFA6-506D65B14E5B}" srcOrd="0" destOrd="0" presId="urn:microsoft.com/office/officeart/2005/8/layout/lProcess3"/>
    <dgm:cxn modelId="{09EA1560-A912-244B-9DDA-0581100BECAB}" type="presParOf" srcId="{5DF50454-7DDB-D64F-AFA6-506D65B14E5B}" destId="{762B02CF-6D5E-024F-9E7D-8E5AF5B9EF5F}" srcOrd="0" destOrd="0" presId="urn:microsoft.com/office/officeart/2005/8/layout/lProcess3"/>
  </dgm:cxnLst>
  <dgm:bg/>
  <dgm:whole/>
  <dgm:extLst>
    <a:ext uri="http://schemas.microsoft.com/office/drawing/2008/diagram">
      <dsp:dataModelExt xmlns:dsp="http://schemas.microsoft.com/office/drawing/2008/diagram" relId="rId2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8EB55AD-4DD8-6C42-A602-DDBB3DE2F4CD}" type="doc">
      <dgm:prSet loTypeId="urn:microsoft.com/office/officeart/2005/8/layout/lProcess3" loCatId="process" qsTypeId="urn:microsoft.com/office/officeart/2005/8/quickstyle/simple1" qsCatId="simple" csTypeId="urn:microsoft.com/office/officeart/2005/8/colors/accent0_3" csCatId="mainScheme" phldr="1"/>
      <dgm:spPr/>
      <dgm:t>
        <a:bodyPr/>
        <a:lstStyle/>
        <a:p>
          <a:endParaRPr lang="en-GB"/>
        </a:p>
      </dgm:t>
    </dgm:pt>
    <dgm:pt modelId="{FBE787DD-74BB-4348-91BF-952C3FC32A56}">
      <dgm:prSet custT="1"/>
      <dgm:spPr/>
      <dgm:t>
        <a:bodyPr/>
        <a:lstStyle/>
        <a:p>
          <a:pPr algn="ctr"/>
          <a:r>
            <a:rPr lang="en-US" sz="1800" dirty="0">
              <a:latin typeface="Book Antiqua" panose="02040602050305030304" pitchFamily="18" charset="0"/>
            </a:rPr>
            <a:t>Challenge 2</a:t>
          </a:r>
          <a:endParaRPr lang="en-IN" sz="1800" dirty="0">
            <a:latin typeface="Book Antiqua" panose="02040602050305030304" pitchFamily="18" charset="0"/>
          </a:endParaRPr>
        </a:p>
      </dgm:t>
    </dgm:pt>
    <dgm:pt modelId="{18ED6FB0-B152-F84E-B2E3-5AA1E88DB129}" type="parTrans" cxnId="{5A91802B-8798-CF4D-9B6A-7C39319ADF2E}">
      <dgm:prSet/>
      <dgm:spPr/>
      <dgm:t>
        <a:bodyPr/>
        <a:lstStyle/>
        <a:p>
          <a:endParaRPr lang="en-GB" sz="1800"/>
        </a:p>
      </dgm:t>
    </dgm:pt>
    <dgm:pt modelId="{7C87F528-B14D-FF42-BC41-0920089EEFC8}" type="sibTrans" cxnId="{5A91802B-8798-CF4D-9B6A-7C39319ADF2E}">
      <dgm:prSet/>
      <dgm:spPr/>
      <dgm:t>
        <a:bodyPr/>
        <a:lstStyle/>
        <a:p>
          <a:endParaRPr lang="en-GB" sz="1800"/>
        </a:p>
      </dgm:t>
    </dgm:pt>
    <dgm:pt modelId="{FEDC9989-2DA8-BF4C-9D16-E36E891C10E9}">
      <dgm:prSet custT="1"/>
      <dgm:spPr>
        <a:solidFill>
          <a:schemeClr val="accent6">
            <a:alpha val="90000"/>
          </a:schemeClr>
        </a:solidFill>
      </dgm:spPr>
      <dgm:t>
        <a:bodyPr/>
        <a:lstStyle/>
        <a:p>
          <a:pPr algn="l"/>
          <a:r>
            <a:rPr lang="en-IN" sz="1800" dirty="0">
              <a:latin typeface="Book Antiqua" panose="02040602050305030304" pitchFamily="18" charset="0"/>
            </a:rPr>
            <a:t>LLMs have limited coverage in terms of various domains</a:t>
          </a:r>
        </a:p>
      </dgm:t>
    </dgm:pt>
    <dgm:pt modelId="{422D4946-F191-3F49-B07C-AE5CF30E31AF}" type="parTrans" cxnId="{7B9DEF3B-BE7A-8248-8BD1-BF22C561F0FD}">
      <dgm:prSet/>
      <dgm:spPr/>
      <dgm:t>
        <a:bodyPr/>
        <a:lstStyle/>
        <a:p>
          <a:endParaRPr lang="en-GB" sz="1800"/>
        </a:p>
      </dgm:t>
    </dgm:pt>
    <dgm:pt modelId="{99EF9441-AC5C-A14A-B672-802D3F3B0618}" type="sibTrans" cxnId="{7B9DEF3B-BE7A-8248-8BD1-BF22C561F0FD}">
      <dgm:prSet/>
      <dgm:spPr/>
      <dgm:t>
        <a:bodyPr/>
        <a:lstStyle/>
        <a:p>
          <a:endParaRPr lang="en-GB" sz="1800"/>
        </a:p>
      </dgm:t>
    </dgm:pt>
    <dgm:pt modelId="{8C3B3A95-E398-D940-B2F5-D3E179779DBB}" type="pres">
      <dgm:prSet presAssocID="{78EB55AD-4DD8-6C42-A602-DDBB3DE2F4CD}" presName="Name0" presStyleCnt="0">
        <dgm:presLayoutVars>
          <dgm:chPref val="3"/>
          <dgm:dir/>
          <dgm:animLvl val="lvl"/>
          <dgm:resizeHandles/>
        </dgm:presLayoutVars>
      </dgm:prSet>
      <dgm:spPr/>
    </dgm:pt>
    <dgm:pt modelId="{2C2C83CD-5DE2-AF4A-BD10-86977064081C}" type="pres">
      <dgm:prSet presAssocID="{FBE787DD-74BB-4348-91BF-952C3FC32A56}" presName="horFlow" presStyleCnt="0"/>
      <dgm:spPr/>
    </dgm:pt>
    <dgm:pt modelId="{62ADECFF-6DDE-0D4D-85B5-0490110E6E4F}" type="pres">
      <dgm:prSet presAssocID="{FBE787DD-74BB-4348-91BF-952C3FC32A56}" presName="bigChev" presStyleLbl="node1" presStyleIdx="0" presStyleCnt="1" custScaleX="99458"/>
      <dgm:spPr/>
    </dgm:pt>
    <dgm:pt modelId="{BA248DF1-55D5-0B41-8FA8-9A515E80BC9F}" type="pres">
      <dgm:prSet presAssocID="{422D4946-F191-3F49-B07C-AE5CF30E31AF}" presName="parTrans" presStyleCnt="0"/>
      <dgm:spPr/>
    </dgm:pt>
    <dgm:pt modelId="{8693CC8D-9DD4-9646-9E73-51E6DA7E9B22}" type="pres">
      <dgm:prSet presAssocID="{FEDC9989-2DA8-BF4C-9D16-E36E891C10E9}" presName="node" presStyleLbl="alignAccFollowNode1" presStyleIdx="0" presStyleCnt="1" custScaleX="428765">
        <dgm:presLayoutVars>
          <dgm:bulletEnabled val="1"/>
        </dgm:presLayoutVars>
      </dgm:prSet>
      <dgm:spPr/>
    </dgm:pt>
  </dgm:ptLst>
  <dgm:cxnLst>
    <dgm:cxn modelId="{5A91802B-8798-CF4D-9B6A-7C39319ADF2E}" srcId="{78EB55AD-4DD8-6C42-A602-DDBB3DE2F4CD}" destId="{FBE787DD-74BB-4348-91BF-952C3FC32A56}" srcOrd="0" destOrd="0" parTransId="{18ED6FB0-B152-F84E-B2E3-5AA1E88DB129}" sibTransId="{7C87F528-B14D-FF42-BC41-0920089EEFC8}"/>
    <dgm:cxn modelId="{B3B5732E-CEEF-134B-988E-DD79B1E2BBA1}" type="presOf" srcId="{FBE787DD-74BB-4348-91BF-952C3FC32A56}" destId="{62ADECFF-6DDE-0D4D-85B5-0490110E6E4F}" srcOrd="0" destOrd="0" presId="urn:microsoft.com/office/officeart/2005/8/layout/lProcess3"/>
    <dgm:cxn modelId="{AD6A9733-D9D2-464A-97A8-FE5A7B5C9D7E}" type="presOf" srcId="{78EB55AD-4DD8-6C42-A602-DDBB3DE2F4CD}" destId="{8C3B3A95-E398-D940-B2F5-D3E179779DBB}" srcOrd="0" destOrd="0" presId="urn:microsoft.com/office/officeart/2005/8/layout/lProcess3"/>
    <dgm:cxn modelId="{7B9DEF3B-BE7A-8248-8BD1-BF22C561F0FD}" srcId="{FBE787DD-74BB-4348-91BF-952C3FC32A56}" destId="{FEDC9989-2DA8-BF4C-9D16-E36E891C10E9}" srcOrd="0" destOrd="0" parTransId="{422D4946-F191-3F49-B07C-AE5CF30E31AF}" sibTransId="{99EF9441-AC5C-A14A-B672-802D3F3B0618}"/>
    <dgm:cxn modelId="{2EAF6FA3-66BA-7F4D-8D1D-EA86292FC981}" type="presOf" srcId="{FEDC9989-2DA8-BF4C-9D16-E36E891C10E9}" destId="{8693CC8D-9DD4-9646-9E73-51E6DA7E9B22}" srcOrd="0" destOrd="0" presId="urn:microsoft.com/office/officeart/2005/8/layout/lProcess3"/>
    <dgm:cxn modelId="{E38D8A96-1340-4E49-A789-8ABBED5864B3}" type="presParOf" srcId="{8C3B3A95-E398-D940-B2F5-D3E179779DBB}" destId="{2C2C83CD-5DE2-AF4A-BD10-86977064081C}" srcOrd="0" destOrd="0" presId="urn:microsoft.com/office/officeart/2005/8/layout/lProcess3"/>
    <dgm:cxn modelId="{C5DE82C2-E623-1446-AD30-F3657F5BE83D}" type="presParOf" srcId="{2C2C83CD-5DE2-AF4A-BD10-86977064081C}" destId="{62ADECFF-6DDE-0D4D-85B5-0490110E6E4F}" srcOrd="0" destOrd="0" presId="urn:microsoft.com/office/officeart/2005/8/layout/lProcess3"/>
    <dgm:cxn modelId="{0E74C49A-0605-DD49-AD36-5C82CE6D25C0}" type="presParOf" srcId="{2C2C83CD-5DE2-AF4A-BD10-86977064081C}" destId="{BA248DF1-55D5-0B41-8FA8-9A515E80BC9F}" srcOrd="1" destOrd="0" presId="urn:microsoft.com/office/officeart/2005/8/layout/lProcess3"/>
    <dgm:cxn modelId="{9DA82374-4B8A-D848-8A21-F5A101F9D3BD}" type="presParOf" srcId="{2C2C83CD-5DE2-AF4A-BD10-86977064081C}" destId="{8693CC8D-9DD4-9646-9E73-51E6DA7E9B22}" srcOrd="2" destOrd="0" presId="urn:microsoft.com/office/officeart/2005/8/layout/lProcess3"/>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9E3DBF47-2C9D-CE4B-A491-D36E672869BE}" type="doc">
      <dgm:prSet loTypeId="urn:microsoft.com/office/officeart/2005/8/layout/vList5" loCatId="list" qsTypeId="urn:microsoft.com/office/officeart/2005/8/quickstyle/simple1" qsCatId="simple" csTypeId="urn:microsoft.com/office/officeart/2005/8/colors/accent0_3" csCatId="mainScheme" phldr="1"/>
      <dgm:spPr/>
      <dgm:t>
        <a:bodyPr/>
        <a:lstStyle/>
        <a:p>
          <a:endParaRPr lang="en-GB"/>
        </a:p>
      </dgm:t>
    </dgm:pt>
    <dgm:pt modelId="{4E19F4B6-0760-FB44-BD63-A8FB4A56474B}">
      <dgm:prSet custT="1"/>
      <dgm:spPr/>
      <dgm:t>
        <a:bodyPr/>
        <a:lstStyle/>
        <a:p>
          <a:r>
            <a:rPr lang="en-US" sz="2400" dirty="0">
              <a:latin typeface="Book Antiqua" panose="02040602050305030304" pitchFamily="18" charset="0"/>
            </a:rPr>
            <a:t>ROUGE</a:t>
          </a:r>
          <a:endParaRPr lang="en-IN" sz="2400" dirty="0">
            <a:latin typeface="Book Antiqua" panose="02040602050305030304" pitchFamily="18" charset="0"/>
          </a:endParaRPr>
        </a:p>
      </dgm:t>
    </dgm:pt>
    <dgm:pt modelId="{A2024F14-B2DA-DF48-A726-F802E9462FFB}" type="parTrans" cxnId="{DEFDBCBA-B4E0-204C-9C13-6DF858A4E460}">
      <dgm:prSet/>
      <dgm:spPr/>
      <dgm:t>
        <a:bodyPr/>
        <a:lstStyle/>
        <a:p>
          <a:endParaRPr lang="en-GB"/>
        </a:p>
      </dgm:t>
    </dgm:pt>
    <dgm:pt modelId="{0C4A01FD-ADAB-4448-A0D4-0C406A38C7E1}" type="sibTrans" cxnId="{DEFDBCBA-B4E0-204C-9C13-6DF858A4E460}">
      <dgm:prSet/>
      <dgm:spPr/>
      <dgm:t>
        <a:bodyPr/>
        <a:lstStyle/>
        <a:p>
          <a:endParaRPr lang="en-GB"/>
        </a:p>
      </dgm:t>
    </dgm:pt>
    <dgm:pt modelId="{671EA047-4EA6-C34E-8859-8213D427852E}">
      <dgm:prSet custT="1"/>
      <dgm:spPr>
        <a:solidFill>
          <a:srgbClr val="C5DCF3">
            <a:alpha val="90000"/>
          </a:srgbClr>
        </a:solidFill>
      </dgm:spPr>
      <dgm:t>
        <a:bodyPr/>
        <a:lstStyle/>
        <a:p>
          <a:r>
            <a:rPr lang="en-IN" sz="1800" dirty="0">
              <a:latin typeface="Book Antiqua" panose="02040602050305030304" pitchFamily="18" charset="0"/>
            </a:rPr>
            <a:t>Measures the overlap of n-grams</a:t>
          </a:r>
        </a:p>
      </dgm:t>
    </dgm:pt>
    <dgm:pt modelId="{856294FB-57EC-2240-941D-4526A0545928}" type="parTrans" cxnId="{B90C3EB0-27D8-3E4D-B696-1CDD272F8A86}">
      <dgm:prSet/>
      <dgm:spPr/>
      <dgm:t>
        <a:bodyPr/>
        <a:lstStyle/>
        <a:p>
          <a:endParaRPr lang="en-GB"/>
        </a:p>
      </dgm:t>
    </dgm:pt>
    <dgm:pt modelId="{867955DE-B2A5-A447-A442-49D6ABA45126}" type="sibTrans" cxnId="{B90C3EB0-27D8-3E4D-B696-1CDD272F8A86}">
      <dgm:prSet/>
      <dgm:spPr/>
      <dgm:t>
        <a:bodyPr/>
        <a:lstStyle/>
        <a:p>
          <a:endParaRPr lang="en-GB"/>
        </a:p>
      </dgm:t>
    </dgm:pt>
    <dgm:pt modelId="{14C3BE83-56AD-2548-8E1A-5C1BC8F34D94}">
      <dgm:prSet custT="1"/>
      <dgm:spPr>
        <a:solidFill>
          <a:srgbClr val="C5DCF3">
            <a:alpha val="90000"/>
          </a:srgbClr>
        </a:solidFill>
      </dgm:spPr>
      <dgm:t>
        <a:bodyPr/>
        <a:lstStyle/>
        <a:p>
          <a:r>
            <a:rPr lang="en-IN" sz="1800" b="1" dirty="0">
              <a:latin typeface="Book Antiqua" panose="02040602050305030304" pitchFamily="18" charset="0"/>
            </a:rPr>
            <a:t>ROUGE-L:</a:t>
          </a:r>
          <a:r>
            <a:rPr lang="en-IN" sz="1800" dirty="0">
              <a:latin typeface="Book Antiqua" panose="02040602050305030304" pitchFamily="18" charset="0"/>
            </a:rPr>
            <a:t> Measures the longest common subsequence</a:t>
          </a:r>
        </a:p>
      </dgm:t>
    </dgm:pt>
    <dgm:pt modelId="{BA9B1964-59F3-D141-A1E7-7DBEF8769866}" type="parTrans" cxnId="{95407181-E918-184E-9A6B-13BD84C23452}">
      <dgm:prSet/>
      <dgm:spPr/>
      <dgm:t>
        <a:bodyPr/>
        <a:lstStyle/>
        <a:p>
          <a:endParaRPr lang="en-GB"/>
        </a:p>
      </dgm:t>
    </dgm:pt>
    <dgm:pt modelId="{F333326F-49E9-D04D-9000-AA50FDDA0C59}" type="sibTrans" cxnId="{95407181-E918-184E-9A6B-13BD84C23452}">
      <dgm:prSet/>
      <dgm:spPr/>
      <dgm:t>
        <a:bodyPr/>
        <a:lstStyle/>
        <a:p>
          <a:endParaRPr lang="en-GB"/>
        </a:p>
      </dgm:t>
    </dgm:pt>
    <dgm:pt modelId="{DCFC084A-45A2-1D4A-A759-3DEB0AF043DB}">
      <dgm:prSet custT="1"/>
      <dgm:spPr/>
      <dgm:t>
        <a:bodyPr/>
        <a:lstStyle/>
        <a:p>
          <a:r>
            <a:rPr lang="en-US" sz="2400" dirty="0">
              <a:latin typeface="Book Antiqua" panose="02040602050305030304" pitchFamily="18" charset="0"/>
            </a:rPr>
            <a:t>BLEU</a:t>
          </a:r>
          <a:endParaRPr lang="en-IN" sz="2400" dirty="0">
            <a:latin typeface="Book Antiqua" panose="02040602050305030304" pitchFamily="18" charset="0"/>
          </a:endParaRPr>
        </a:p>
      </dgm:t>
    </dgm:pt>
    <dgm:pt modelId="{11748412-F9C5-A545-9266-D4B4E08F039B}" type="parTrans" cxnId="{D8313183-9FAB-2049-A2D7-1319771E56CC}">
      <dgm:prSet/>
      <dgm:spPr/>
      <dgm:t>
        <a:bodyPr/>
        <a:lstStyle/>
        <a:p>
          <a:endParaRPr lang="en-GB"/>
        </a:p>
      </dgm:t>
    </dgm:pt>
    <dgm:pt modelId="{D0198E31-9DC5-6542-951B-87B855FCA175}" type="sibTrans" cxnId="{D8313183-9FAB-2049-A2D7-1319771E56CC}">
      <dgm:prSet/>
      <dgm:spPr/>
      <dgm:t>
        <a:bodyPr/>
        <a:lstStyle/>
        <a:p>
          <a:endParaRPr lang="en-GB"/>
        </a:p>
      </dgm:t>
    </dgm:pt>
    <dgm:pt modelId="{2A4EA390-0377-8D4E-90AA-FB46BDD7F183}">
      <dgm:prSet custT="1"/>
      <dgm:spPr>
        <a:solidFill>
          <a:srgbClr val="C5DCF3">
            <a:alpha val="90000"/>
          </a:srgbClr>
        </a:solidFill>
      </dgm:spPr>
      <dgm:t>
        <a:bodyPr/>
        <a:lstStyle/>
        <a:p>
          <a:r>
            <a:rPr lang="en-IN" sz="1800" dirty="0">
              <a:latin typeface="Book Antiqua" panose="02040602050305030304" pitchFamily="18" charset="0"/>
            </a:rPr>
            <a:t>Measures the precision of n-grams</a:t>
          </a:r>
        </a:p>
      </dgm:t>
    </dgm:pt>
    <dgm:pt modelId="{02794EBB-AEA7-3449-8B37-0405F1BAAA20}" type="parTrans" cxnId="{AF2E1AAE-D021-A04B-BD71-CFB9D708C7A0}">
      <dgm:prSet/>
      <dgm:spPr/>
      <dgm:t>
        <a:bodyPr/>
        <a:lstStyle/>
        <a:p>
          <a:endParaRPr lang="en-GB"/>
        </a:p>
      </dgm:t>
    </dgm:pt>
    <dgm:pt modelId="{7C5191DE-8791-514E-9CD5-2695C754CCA2}" type="sibTrans" cxnId="{AF2E1AAE-D021-A04B-BD71-CFB9D708C7A0}">
      <dgm:prSet/>
      <dgm:spPr/>
      <dgm:t>
        <a:bodyPr/>
        <a:lstStyle/>
        <a:p>
          <a:endParaRPr lang="en-GB"/>
        </a:p>
      </dgm:t>
    </dgm:pt>
    <dgm:pt modelId="{25AE3866-180F-BB40-9666-571743700485}">
      <dgm:prSet custT="1"/>
      <dgm:spPr/>
      <dgm:t>
        <a:bodyPr/>
        <a:lstStyle/>
        <a:p>
          <a:r>
            <a:rPr lang="en-US" sz="2400" dirty="0" err="1">
              <a:latin typeface="Book Antiqua" panose="02040602050305030304" pitchFamily="18" charset="0"/>
            </a:rPr>
            <a:t>BERTScore</a:t>
          </a:r>
          <a:endParaRPr lang="en-IN" sz="2400" dirty="0">
            <a:latin typeface="Book Antiqua" panose="02040602050305030304" pitchFamily="18" charset="0"/>
          </a:endParaRPr>
        </a:p>
      </dgm:t>
    </dgm:pt>
    <dgm:pt modelId="{A3AC7040-3706-0D4A-9A4C-D2354598F1FF}" type="parTrans" cxnId="{FFADA83D-0831-2C4C-85C8-1FEAD213D095}">
      <dgm:prSet/>
      <dgm:spPr/>
      <dgm:t>
        <a:bodyPr/>
        <a:lstStyle/>
        <a:p>
          <a:endParaRPr lang="en-GB"/>
        </a:p>
      </dgm:t>
    </dgm:pt>
    <dgm:pt modelId="{269B8377-6D89-4241-A63C-1D121B065315}" type="sibTrans" cxnId="{FFADA83D-0831-2C4C-85C8-1FEAD213D095}">
      <dgm:prSet/>
      <dgm:spPr/>
      <dgm:t>
        <a:bodyPr/>
        <a:lstStyle/>
        <a:p>
          <a:endParaRPr lang="en-GB"/>
        </a:p>
      </dgm:t>
    </dgm:pt>
    <dgm:pt modelId="{828E520C-F8E6-1543-BEFF-2B8F0393718D}">
      <dgm:prSet custT="1"/>
      <dgm:spPr/>
      <dgm:t>
        <a:bodyPr/>
        <a:lstStyle/>
        <a:p>
          <a:r>
            <a:rPr lang="en-IN" sz="2400" dirty="0">
              <a:latin typeface="Book Antiqua" panose="02040602050305030304" pitchFamily="18" charset="0"/>
            </a:rPr>
            <a:t>LLMs as Evaluator</a:t>
          </a:r>
        </a:p>
      </dgm:t>
    </dgm:pt>
    <dgm:pt modelId="{95086AB5-A069-8840-964F-B22CB61557FA}" type="parTrans" cxnId="{77065CFC-E324-4047-8AC0-F6DFED8542C9}">
      <dgm:prSet/>
      <dgm:spPr/>
      <dgm:t>
        <a:bodyPr/>
        <a:lstStyle/>
        <a:p>
          <a:endParaRPr lang="en-GB"/>
        </a:p>
      </dgm:t>
    </dgm:pt>
    <dgm:pt modelId="{7428703E-B612-2D4C-8F50-A45FB445AB3D}" type="sibTrans" cxnId="{77065CFC-E324-4047-8AC0-F6DFED8542C9}">
      <dgm:prSet/>
      <dgm:spPr/>
      <dgm:t>
        <a:bodyPr/>
        <a:lstStyle/>
        <a:p>
          <a:endParaRPr lang="en-GB"/>
        </a:p>
      </dgm:t>
    </dgm:pt>
    <dgm:pt modelId="{0B2A06F1-45E6-654E-AE77-CDC8A9C24F94}">
      <dgm:prSet custT="1"/>
      <dgm:spPr>
        <a:solidFill>
          <a:srgbClr val="C5DCF3">
            <a:alpha val="90000"/>
          </a:srgbClr>
        </a:solidFill>
      </dgm:spPr>
      <dgm:t>
        <a:bodyPr/>
        <a:lstStyle/>
        <a:p>
          <a:r>
            <a:rPr lang="en-IN" sz="1800" dirty="0">
              <a:latin typeface="Book Antiqua" panose="02040602050305030304" pitchFamily="18" charset="0"/>
            </a:rPr>
            <a:t>Evaluates similarity of BERT embeddings</a:t>
          </a:r>
        </a:p>
      </dgm:t>
    </dgm:pt>
    <dgm:pt modelId="{56A9FE16-8352-3848-A7C3-918B76971E96}" type="parTrans" cxnId="{60E93095-A7B7-844D-9509-3D41E794E443}">
      <dgm:prSet/>
      <dgm:spPr/>
      <dgm:t>
        <a:bodyPr/>
        <a:lstStyle/>
        <a:p>
          <a:endParaRPr lang="en-GB"/>
        </a:p>
      </dgm:t>
    </dgm:pt>
    <dgm:pt modelId="{D2E7EFDF-DBEE-DC4C-8FFB-7E6DB2CF87FD}" type="sibTrans" cxnId="{60E93095-A7B7-844D-9509-3D41E794E443}">
      <dgm:prSet/>
      <dgm:spPr/>
      <dgm:t>
        <a:bodyPr/>
        <a:lstStyle/>
        <a:p>
          <a:endParaRPr lang="en-GB"/>
        </a:p>
      </dgm:t>
    </dgm:pt>
    <dgm:pt modelId="{03FE1E21-F16A-3740-9C64-A7BF83B8FD65}">
      <dgm:prSet custT="1"/>
      <dgm:spPr/>
      <dgm:t>
        <a:bodyPr/>
        <a:lstStyle/>
        <a:p>
          <a:r>
            <a:rPr lang="en-IN" sz="2400" dirty="0">
              <a:latin typeface="Book Antiqua" panose="02040602050305030304" pitchFamily="18" charset="0"/>
            </a:rPr>
            <a:t>Human Evaluation</a:t>
          </a:r>
        </a:p>
      </dgm:t>
    </dgm:pt>
    <dgm:pt modelId="{084D7FA2-167B-0340-B875-9BABA2B471DA}" type="parTrans" cxnId="{FA0C0DE3-F763-F342-850C-8F7FF810BE18}">
      <dgm:prSet/>
      <dgm:spPr/>
      <dgm:t>
        <a:bodyPr/>
        <a:lstStyle/>
        <a:p>
          <a:endParaRPr lang="en-GB"/>
        </a:p>
      </dgm:t>
    </dgm:pt>
    <dgm:pt modelId="{5361DF86-63F1-8A43-85B6-17344C81456A}" type="sibTrans" cxnId="{FA0C0DE3-F763-F342-850C-8F7FF810BE18}">
      <dgm:prSet/>
      <dgm:spPr/>
      <dgm:t>
        <a:bodyPr/>
        <a:lstStyle/>
        <a:p>
          <a:endParaRPr lang="en-GB"/>
        </a:p>
      </dgm:t>
    </dgm:pt>
    <dgm:pt modelId="{BA376DA8-B1A7-9B49-957D-A08F010AA83B}">
      <dgm:prSet custT="1"/>
      <dgm:spPr>
        <a:solidFill>
          <a:srgbClr val="C5DCF3">
            <a:alpha val="90000"/>
          </a:srgbClr>
        </a:solidFill>
      </dgm:spPr>
      <dgm:t>
        <a:bodyPr/>
        <a:lstStyle/>
        <a:p>
          <a:r>
            <a:rPr lang="en-IN" sz="1800" dirty="0">
              <a:latin typeface="Book Antiqua" panose="02040602050305030304" pitchFamily="18" charset="0"/>
            </a:rPr>
            <a:t>Using GPT-4 for consistent evaluations across different summaries</a:t>
          </a:r>
        </a:p>
      </dgm:t>
    </dgm:pt>
    <dgm:pt modelId="{A2B6E3B9-E868-9E45-A109-983429061AF5}" type="parTrans" cxnId="{2988EACB-653C-3D45-BC23-DB3986BA16B5}">
      <dgm:prSet/>
      <dgm:spPr/>
      <dgm:t>
        <a:bodyPr/>
        <a:lstStyle/>
        <a:p>
          <a:endParaRPr lang="en-GB"/>
        </a:p>
      </dgm:t>
    </dgm:pt>
    <dgm:pt modelId="{3C238258-FAE3-0340-8247-4628C1BF08D7}" type="sibTrans" cxnId="{2988EACB-653C-3D45-BC23-DB3986BA16B5}">
      <dgm:prSet/>
      <dgm:spPr/>
      <dgm:t>
        <a:bodyPr/>
        <a:lstStyle/>
        <a:p>
          <a:endParaRPr lang="en-GB"/>
        </a:p>
      </dgm:t>
    </dgm:pt>
    <dgm:pt modelId="{5898C507-702A-D94D-9990-D6C4C70F888E}">
      <dgm:prSet custT="1"/>
      <dgm:spPr>
        <a:solidFill>
          <a:srgbClr val="C5DCF3">
            <a:alpha val="90000"/>
          </a:srgbClr>
        </a:solidFill>
      </dgm:spPr>
      <dgm:t>
        <a:bodyPr/>
        <a:lstStyle/>
        <a:p>
          <a:r>
            <a:rPr lang="en-IN" sz="1800" dirty="0">
              <a:latin typeface="Book Antiqua" panose="02040602050305030304" pitchFamily="18" charset="0"/>
            </a:rPr>
            <a:t>Using humans for evaluating summaries</a:t>
          </a:r>
        </a:p>
      </dgm:t>
    </dgm:pt>
    <dgm:pt modelId="{3AD4FB9D-6334-5040-B3D6-7AF49E6A7BFA}" type="parTrans" cxnId="{0D9D3211-E320-9C4A-8CB4-AF5E58E35E2D}">
      <dgm:prSet/>
      <dgm:spPr/>
      <dgm:t>
        <a:bodyPr/>
        <a:lstStyle/>
        <a:p>
          <a:endParaRPr lang="en-GB"/>
        </a:p>
      </dgm:t>
    </dgm:pt>
    <dgm:pt modelId="{F1C1AB55-2D13-0B41-BEFB-EFFD817B62B1}" type="sibTrans" cxnId="{0D9D3211-E320-9C4A-8CB4-AF5E58E35E2D}">
      <dgm:prSet/>
      <dgm:spPr/>
      <dgm:t>
        <a:bodyPr/>
        <a:lstStyle/>
        <a:p>
          <a:endParaRPr lang="en-GB"/>
        </a:p>
      </dgm:t>
    </dgm:pt>
    <dgm:pt modelId="{28923677-4ED2-5346-96F7-FC80E510BF58}" type="pres">
      <dgm:prSet presAssocID="{9E3DBF47-2C9D-CE4B-A491-D36E672869BE}" presName="Name0" presStyleCnt="0">
        <dgm:presLayoutVars>
          <dgm:dir/>
          <dgm:animLvl val="lvl"/>
          <dgm:resizeHandles val="exact"/>
        </dgm:presLayoutVars>
      </dgm:prSet>
      <dgm:spPr/>
    </dgm:pt>
    <dgm:pt modelId="{40470B78-E882-F841-8D67-E96E14DF9899}" type="pres">
      <dgm:prSet presAssocID="{4E19F4B6-0760-FB44-BD63-A8FB4A56474B}" presName="linNode" presStyleCnt="0"/>
      <dgm:spPr/>
    </dgm:pt>
    <dgm:pt modelId="{DF39131C-9C32-7E47-A3EE-53B00C03A48B}" type="pres">
      <dgm:prSet presAssocID="{4E19F4B6-0760-FB44-BD63-A8FB4A56474B}" presName="parentText" presStyleLbl="node1" presStyleIdx="0" presStyleCnt="5" custScaleX="78710">
        <dgm:presLayoutVars>
          <dgm:chMax val="1"/>
          <dgm:bulletEnabled val="1"/>
        </dgm:presLayoutVars>
      </dgm:prSet>
      <dgm:spPr/>
    </dgm:pt>
    <dgm:pt modelId="{2A72839A-E8D7-FC4F-A19A-AEB7F3A993B0}" type="pres">
      <dgm:prSet presAssocID="{4E19F4B6-0760-FB44-BD63-A8FB4A56474B}" presName="descendantText" presStyleLbl="alignAccFollowNode1" presStyleIdx="0" presStyleCnt="5">
        <dgm:presLayoutVars>
          <dgm:bulletEnabled val="1"/>
        </dgm:presLayoutVars>
      </dgm:prSet>
      <dgm:spPr/>
    </dgm:pt>
    <dgm:pt modelId="{5B6CF478-487E-6944-A833-CDBEF12B9971}" type="pres">
      <dgm:prSet presAssocID="{0C4A01FD-ADAB-4448-A0D4-0C406A38C7E1}" presName="sp" presStyleCnt="0"/>
      <dgm:spPr/>
    </dgm:pt>
    <dgm:pt modelId="{95FC34F7-2212-4948-A758-4782942F623D}" type="pres">
      <dgm:prSet presAssocID="{DCFC084A-45A2-1D4A-A759-3DEB0AF043DB}" presName="linNode" presStyleCnt="0"/>
      <dgm:spPr/>
    </dgm:pt>
    <dgm:pt modelId="{DE3F4840-1D1F-0848-ACB1-07539134DA29}" type="pres">
      <dgm:prSet presAssocID="{DCFC084A-45A2-1D4A-A759-3DEB0AF043DB}" presName="parentText" presStyleLbl="node1" presStyleIdx="1" presStyleCnt="5" custScaleX="78710">
        <dgm:presLayoutVars>
          <dgm:chMax val="1"/>
          <dgm:bulletEnabled val="1"/>
        </dgm:presLayoutVars>
      </dgm:prSet>
      <dgm:spPr/>
    </dgm:pt>
    <dgm:pt modelId="{F944481C-30FF-E94D-B188-D29F6597F9F7}" type="pres">
      <dgm:prSet presAssocID="{DCFC084A-45A2-1D4A-A759-3DEB0AF043DB}" presName="descendantText" presStyleLbl="alignAccFollowNode1" presStyleIdx="1" presStyleCnt="5">
        <dgm:presLayoutVars>
          <dgm:bulletEnabled val="1"/>
        </dgm:presLayoutVars>
      </dgm:prSet>
      <dgm:spPr/>
    </dgm:pt>
    <dgm:pt modelId="{D2285D47-C5BE-9641-AE93-73E059FDD40C}" type="pres">
      <dgm:prSet presAssocID="{D0198E31-9DC5-6542-951B-87B855FCA175}" presName="sp" presStyleCnt="0"/>
      <dgm:spPr/>
    </dgm:pt>
    <dgm:pt modelId="{CE87F46D-DB97-F24D-A8B1-AEB450B5C2AA}" type="pres">
      <dgm:prSet presAssocID="{25AE3866-180F-BB40-9666-571743700485}" presName="linNode" presStyleCnt="0"/>
      <dgm:spPr/>
    </dgm:pt>
    <dgm:pt modelId="{0800C0FC-4B39-A94A-952C-090D011ED989}" type="pres">
      <dgm:prSet presAssocID="{25AE3866-180F-BB40-9666-571743700485}" presName="parentText" presStyleLbl="node1" presStyleIdx="2" presStyleCnt="5" custScaleX="78710">
        <dgm:presLayoutVars>
          <dgm:chMax val="1"/>
          <dgm:bulletEnabled val="1"/>
        </dgm:presLayoutVars>
      </dgm:prSet>
      <dgm:spPr/>
    </dgm:pt>
    <dgm:pt modelId="{F21F4F49-E8EE-564C-BE60-0B76973F50A1}" type="pres">
      <dgm:prSet presAssocID="{25AE3866-180F-BB40-9666-571743700485}" presName="descendantText" presStyleLbl="alignAccFollowNode1" presStyleIdx="2" presStyleCnt="5">
        <dgm:presLayoutVars>
          <dgm:bulletEnabled val="1"/>
        </dgm:presLayoutVars>
      </dgm:prSet>
      <dgm:spPr/>
    </dgm:pt>
    <dgm:pt modelId="{1B1FA356-B773-414D-B740-A0B1E4AE1344}" type="pres">
      <dgm:prSet presAssocID="{269B8377-6D89-4241-A63C-1D121B065315}" presName="sp" presStyleCnt="0"/>
      <dgm:spPr/>
    </dgm:pt>
    <dgm:pt modelId="{0B179E44-A611-574F-A4CA-B70987AC8047}" type="pres">
      <dgm:prSet presAssocID="{828E520C-F8E6-1543-BEFF-2B8F0393718D}" presName="linNode" presStyleCnt="0"/>
      <dgm:spPr/>
    </dgm:pt>
    <dgm:pt modelId="{DA04429B-5180-2444-844F-5501D4D0F15B}" type="pres">
      <dgm:prSet presAssocID="{828E520C-F8E6-1543-BEFF-2B8F0393718D}" presName="parentText" presStyleLbl="node1" presStyleIdx="3" presStyleCnt="5" custScaleX="78710">
        <dgm:presLayoutVars>
          <dgm:chMax val="1"/>
          <dgm:bulletEnabled val="1"/>
        </dgm:presLayoutVars>
      </dgm:prSet>
      <dgm:spPr/>
    </dgm:pt>
    <dgm:pt modelId="{67F41F44-238C-D742-8B5D-008B7A1869DC}" type="pres">
      <dgm:prSet presAssocID="{828E520C-F8E6-1543-BEFF-2B8F0393718D}" presName="descendantText" presStyleLbl="alignAccFollowNode1" presStyleIdx="3" presStyleCnt="5">
        <dgm:presLayoutVars>
          <dgm:bulletEnabled val="1"/>
        </dgm:presLayoutVars>
      </dgm:prSet>
      <dgm:spPr/>
    </dgm:pt>
    <dgm:pt modelId="{C17FF271-0ED3-BF4D-B68B-DED515F5378C}" type="pres">
      <dgm:prSet presAssocID="{7428703E-B612-2D4C-8F50-A45FB445AB3D}" presName="sp" presStyleCnt="0"/>
      <dgm:spPr/>
    </dgm:pt>
    <dgm:pt modelId="{E87B1FA8-6B69-964E-8EA3-7D5CDC8EE09C}" type="pres">
      <dgm:prSet presAssocID="{03FE1E21-F16A-3740-9C64-A7BF83B8FD65}" presName="linNode" presStyleCnt="0"/>
      <dgm:spPr/>
    </dgm:pt>
    <dgm:pt modelId="{931C57C3-493F-8A4D-B03E-59F8DD025AC7}" type="pres">
      <dgm:prSet presAssocID="{03FE1E21-F16A-3740-9C64-A7BF83B8FD65}" presName="parentText" presStyleLbl="node1" presStyleIdx="4" presStyleCnt="5" custScaleX="78710">
        <dgm:presLayoutVars>
          <dgm:chMax val="1"/>
          <dgm:bulletEnabled val="1"/>
        </dgm:presLayoutVars>
      </dgm:prSet>
      <dgm:spPr/>
    </dgm:pt>
    <dgm:pt modelId="{A3AE5F50-F2C1-B948-86D6-509BC2EEBF25}" type="pres">
      <dgm:prSet presAssocID="{03FE1E21-F16A-3740-9C64-A7BF83B8FD65}" presName="descendantText" presStyleLbl="alignAccFollowNode1" presStyleIdx="4" presStyleCnt="5">
        <dgm:presLayoutVars>
          <dgm:bulletEnabled val="1"/>
        </dgm:presLayoutVars>
      </dgm:prSet>
      <dgm:spPr/>
    </dgm:pt>
  </dgm:ptLst>
  <dgm:cxnLst>
    <dgm:cxn modelId="{0D9D3211-E320-9C4A-8CB4-AF5E58E35E2D}" srcId="{03FE1E21-F16A-3740-9C64-A7BF83B8FD65}" destId="{5898C507-702A-D94D-9990-D6C4C70F888E}" srcOrd="0" destOrd="0" parTransId="{3AD4FB9D-6334-5040-B3D6-7AF49E6A7BFA}" sibTransId="{F1C1AB55-2D13-0B41-BEFB-EFFD817B62B1}"/>
    <dgm:cxn modelId="{1328DB19-2FC5-534D-9F56-F823CE4345C9}" type="presOf" srcId="{DCFC084A-45A2-1D4A-A759-3DEB0AF043DB}" destId="{DE3F4840-1D1F-0848-ACB1-07539134DA29}" srcOrd="0" destOrd="0" presId="urn:microsoft.com/office/officeart/2005/8/layout/vList5"/>
    <dgm:cxn modelId="{3BC8D51B-2B54-3749-8A56-410B72531995}" type="presOf" srcId="{03FE1E21-F16A-3740-9C64-A7BF83B8FD65}" destId="{931C57C3-493F-8A4D-B03E-59F8DD025AC7}" srcOrd="0" destOrd="0" presId="urn:microsoft.com/office/officeart/2005/8/layout/vList5"/>
    <dgm:cxn modelId="{B784AB26-586F-9A4F-A921-0F62575FBF62}" type="presOf" srcId="{0B2A06F1-45E6-654E-AE77-CDC8A9C24F94}" destId="{F21F4F49-E8EE-564C-BE60-0B76973F50A1}" srcOrd="0" destOrd="0" presId="urn:microsoft.com/office/officeart/2005/8/layout/vList5"/>
    <dgm:cxn modelId="{D286C12E-3B62-FE43-9879-181B25909686}" type="presOf" srcId="{828E520C-F8E6-1543-BEFF-2B8F0393718D}" destId="{DA04429B-5180-2444-844F-5501D4D0F15B}" srcOrd="0" destOrd="0" presId="urn:microsoft.com/office/officeart/2005/8/layout/vList5"/>
    <dgm:cxn modelId="{FFADA83D-0831-2C4C-85C8-1FEAD213D095}" srcId="{9E3DBF47-2C9D-CE4B-A491-D36E672869BE}" destId="{25AE3866-180F-BB40-9666-571743700485}" srcOrd="2" destOrd="0" parTransId="{A3AC7040-3706-0D4A-9A4C-D2354598F1FF}" sibTransId="{269B8377-6D89-4241-A63C-1D121B065315}"/>
    <dgm:cxn modelId="{BAD2464E-3595-494C-A06A-F23675C7DD1E}" type="presOf" srcId="{671EA047-4EA6-C34E-8859-8213D427852E}" destId="{2A72839A-E8D7-FC4F-A19A-AEB7F3A993B0}" srcOrd="0" destOrd="0" presId="urn:microsoft.com/office/officeart/2005/8/layout/vList5"/>
    <dgm:cxn modelId="{95407181-E918-184E-9A6B-13BD84C23452}" srcId="{4E19F4B6-0760-FB44-BD63-A8FB4A56474B}" destId="{14C3BE83-56AD-2548-8E1A-5C1BC8F34D94}" srcOrd="1" destOrd="0" parTransId="{BA9B1964-59F3-D141-A1E7-7DBEF8769866}" sibTransId="{F333326F-49E9-D04D-9000-AA50FDDA0C59}"/>
    <dgm:cxn modelId="{D8313183-9FAB-2049-A2D7-1319771E56CC}" srcId="{9E3DBF47-2C9D-CE4B-A491-D36E672869BE}" destId="{DCFC084A-45A2-1D4A-A759-3DEB0AF043DB}" srcOrd="1" destOrd="0" parTransId="{11748412-F9C5-A545-9266-D4B4E08F039B}" sibTransId="{D0198E31-9DC5-6542-951B-87B855FCA175}"/>
    <dgm:cxn modelId="{20D0C483-1EDB-B244-BE29-E5B476B1E8EE}" type="presOf" srcId="{25AE3866-180F-BB40-9666-571743700485}" destId="{0800C0FC-4B39-A94A-952C-090D011ED989}" srcOrd="0" destOrd="0" presId="urn:microsoft.com/office/officeart/2005/8/layout/vList5"/>
    <dgm:cxn modelId="{60E93095-A7B7-844D-9509-3D41E794E443}" srcId="{25AE3866-180F-BB40-9666-571743700485}" destId="{0B2A06F1-45E6-654E-AE77-CDC8A9C24F94}" srcOrd="0" destOrd="0" parTransId="{56A9FE16-8352-3848-A7C3-918B76971E96}" sibTransId="{D2E7EFDF-DBEE-DC4C-8FFB-7E6DB2CF87FD}"/>
    <dgm:cxn modelId="{914793A5-7672-C842-AF83-8505E3BB59C4}" type="presOf" srcId="{14C3BE83-56AD-2548-8E1A-5C1BC8F34D94}" destId="{2A72839A-E8D7-FC4F-A19A-AEB7F3A993B0}" srcOrd="0" destOrd="1" presId="urn:microsoft.com/office/officeart/2005/8/layout/vList5"/>
    <dgm:cxn modelId="{AF2E1AAE-D021-A04B-BD71-CFB9D708C7A0}" srcId="{DCFC084A-45A2-1D4A-A759-3DEB0AF043DB}" destId="{2A4EA390-0377-8D4E-90AA-FB46BDD7F183}" srcOrd="0" destOrd="0" parTransId="{02794EBB-AEA7-3449-8B37-0405F1BAAA20}" sibTransId="{7C5191DE-8791-514E-9CD5-2695C754CCA2}"/>
    <dgm:cxn modelId="{B90C3EB0-27D8-3E4D-B696-1CDD272F8A86}" srcId="{4E19F4B6-0760-FB44-BD63-A8FB4A56474B}" destId="{671EA047-4EA6-C34E-8859-8213D427852E}" srcOrd="0" destOrd="0" parTransId="{856294FB-57EC-2240-941D-4526A0545928}" sibTransId="{867955DE-B2A5-A447-A442-49D6ABA45126}"/>
    <dgm:cxn modelId="{DEFDBCBA-B4E0-204C-9C13-6DF858A4E460}" srcId="{9E3DBF47-2C9D-CE4B-A491-D36E672869BE}" destId="{4E19F4B6-0760-FB44-BD63-A8FB4A56474B}" srcOrd="0" destOrd="0" parTransId="{A2024F14-B2DA-DF48-A726-F802E9462FFB}" sibTransId="{0C4A01FD-ADAB-4448-A0D4-0C406A38C7E1}"/>
    <dgm:cxn modelId="{C85EDFBD-B3FB-A747-97FC-3937DC9E699D}" type="presOf" srcId="{BA376DA8-B1A7-9B49-957D-A08F010AA83B}" destId="{67F41F44-238C-D742-8B5D-008B7A1869DC}" srcOrd="0" destOrd="0" presId="urn:microsoft.com/office/officeart/2005/8/layout/vList5"/>
    <dgm:cxn modelId="{2988EACB-653C-3D45-BC23-DB3986BA16B5}" srcId="{828E520C-F8E6-1543-BEFF-2B8F0393718D}" destId="{BA376DA8-B1A7-9B49-957D-A08F010AA83B}" srcOrd="0" destOrd="0" parTransId="{A2B6E3B9-E868-9E45-A109-983429061AF5}" sibTransId="{3C238258-FAE3-0340-8247-4628C1BF08D7}"/>
    <dgm:cxn modelId="{699E78DF-7F9A-184E-B033-903D16BA08A6}" type="presOf" srcId="{2A4EA390-0377-8D4E-90AA-FB46BDD7F183}" destId="{F944481C-30FF-E94D-B188-D29F6597F9F7}" srcOrd="0" destOrd="0" presId="urn:microsoft.com/office/officeart/2005/8/layout/vList5"/>
    <dgm:cxn modelId="{4A2EEBE0-2E0E-C24B-9449-D24A52AE75A0}" type="presOf" srcId="{9E3DBF47-2C9D-CE4B-A491-D36E672869BE}" destId="{28923677-4ED2-5346-96F7-FC80E510BF58}" srcOrd="0" destOrd="0" presId="urn:microsoft.com/office/officeart/2005/8/layout/vList5"/>
    <dgm:cxn modelId="{FA0C0DE3-F763-F342-850C-8F7FF810BE18}" srcId="{9E3DBF47-2C9D-CE4B-A491-D36E672869BE}" destId="{03FE1E21-F16A-3740-9C64-A7BF83B8FD65}" srcOrd="4" destOrd="0" parTransId="{084D7FA2-167B-0340-B875-9BABA2B471DA}" sibTransId="{5361DF86-63F1-8A43-85B6-17344C81456A}"/>
    <dgm:cxn modelId="{0231DAE6-8CE8-1D4C-8924-809E5DBA2225}" type="presOf" srcId="{4E19F4B6-0760-FB44-BD63-A8FB4A56474B}" destId="{DF39131C-9C32-7E47-A3EE-53B00C03A48B}" srcOrd="0" destOrd="0" presId="urn:microsoft.com/office/officeart/2005/8/layout/vList5"/>
    <dgm:cxn modelId="{660A4EED-B4D2-BF46-BFC4-D159CBF4F27F}" type="presOf" srcId="{5898C507-702A-D94D-9990-D6C4C70F888E}" destId="{A3AE5F50-F2C1-B948-86D6-509BC2EEBF25}" srcOrd="0" destOrd="0" presId="urn:microsoft.com/office/officeart/2005/8/layout/vList5"/>
    <dgm:cxn modelId="{77065CFC-E324-4047-8AC0-F6DFED8542C9}" srcId="{9E3DBF47-2C9D-CE4B-A491-D36E672869BE}" destId="{828E520C-F8E6-1543-BEFF-2B8F0393718D}" srcOrd="3" destOrd="0" parTransId="{95086AB5-A069-8840-964F-B22CB61557FA}" sibTransId="{7428703E-B612-2D4C-8F50-A45FB445AB3D}"/>
    <dgm:cxn modelId="{6A88B073-B5DD-814A-A2DA-76B4505B9D9C}" type="presParOf" srcId="{28923677-4ED2-5346-96F7-FC80E510BF58}" destId="{40470B78-E882-F841-8D67-E96E14DF9899}" srcOrd="0" destOrd="0" presId="urn:microsoft.com/office/officeart/2005/8/layout/vList5"/>
    <dgm:cxn modelId="{479A23AD-520C-7F4B-94F5-CE9AF69F214A}" type="presParOf" srcId="{40470B78-E882-F841-8D67-E96E14DF9899}" destId="{DF39131C-9C32-7E47-A3EE-53B00C03A48B}" srcOrd="0" destOrd="0" presId="urn:microsoft.com/office/officeart/2005/8/layout/vList5"/>
    <dgm:cxn modelId="{C943C9C8-B1EA-C64E-8EE0-C1A13AC79AE3}" type="presParOf" srcId="{40470B78-E882-F841-8D67-E96E14DF9899}" destId="{2A72839A-E8D7-FC4F-A19A-AEB7F3A993B0}" srcOrd="1" destOrd="0" presId="urn:microsoft.com/office/officeart/2005/8/layout/vList5"/>
    <dgm:cxn modelId="{B24633A4-AC48-EF4A-9120-4D80C6E64EDF}" type="presParOf" srcId="{28923677-4ED2-5346-96F7-FC80E510BF58}" destId="{5B6CF478-487E-6944-A833-CDBEF12B9971}" srcOrd="1" destOrd="0" presId="urn:microsoft.com/office/officeart/2005/8/layout/vList5"/>
    <dgm:cxn modelId="{30DEA320-E921-CE4B-8D86-289F0B8E8DBC}" type="presParOf" srcId="{28923677-4ED2-5346-96F7-FC80E510BF58}" destId="{95FC34F7-2212-4948-A758-4782942F623D}" srcOrd="2" destOrd="0" presId="urn:microsoft.com/office/officeart/2005/8/layout/vList5"/>
    <dgm:cxn modelId="{E12E43D4-4241-4743-9946-F14DD9149B67}" type="presParOf" srcId="{95FC34F7-2212-4948-A758-4782942F623D}" destId="{DE3F4840-1D1F-0848-ACB1-07539134DA29}" srcOrd="0" destOrd="0" presId="urn:microsoft.com/office/officeart/2005/8/layout/vList5"/>
    <dgm:cxn modelId="{23B95F8A-F1E8-3549-83B4-0046E510BEB1}" type="presParOf" srcId="{95FC34F7-2212-4948-A758-4782942F623D}" destId="{F944481C-30FF-E94D-B188-D29F6597F9F7}" srcOrd="1" destOrd="0" presId="urn:microsoft.com/office/officeart/2005/8/layout/vList5"/>
    <dgm:cxn modelId="{4C23823E-E034-0B47-8A07-6D531B733042}" type="presParOf" srcId="{28923677-4ED2-5346-96F7-FC80E510BF58}" destId="{D2285D47-C5BE-9641-AE93-73E059FDD40C}" srcOrd="3" destOrd="0" presId="urn:microsoft.com/office/officeart/2005/8/layout/vList5"/>
    <dgm:cxn modelId="{37DB8D01-AA5E-C346-8EAC-EE294A3D8AAC}" type="presParOf" srcId="{28923677-4ED2-5346-96F7-FC80E510BF58}" destId="{CE87F46D-DB97-F24D-A8B1-AEB450B5C2AA}" srcOrd="4" destOrd="0" presId="urn:microsoft.com/office/officeart/2005/8/layout/vList5"/>
    <dgm:cxn modelId="{0FEA08C0-1E7A-EA47-A444-E43FCAB734BA}" type="presParOf" srcId="{CE87F46D-DB97-F24D-A8B1-AEB450B5C2AA}" destId="{0800C0FC-4B39-A94A-952C-090D011ED989}" srcOrd="0" destOrd="0" presId="urn:microsoft.com/office/officeart/2005/8/layout/vList5"/>
    <dgm:cxn modelId="{74271BA7-A53F-6944-A7C4-31BBD92CDC17}" type="presParOf" srcId="{CE87F46D-DB97-F24D-A8B1-AEB450B5C2AA}" destId="{F21F4F49-E8EE-564C-BE60-0B76973F50A1}" srcOrd="1" destOrd="0" presId="urn:microsoft.com/office/officeart/2005/8/layout/vList5"/>
    <dgm:cxn modelId="{7D744B8A-BCD2-F14F-894A-FD7BE659043A}" type="presParOf" srcId="{28923677-4ED2-5346-96F7-FC80E510BF58}" destId="{1B1FA356-B773-414D-B740-A0B1E4AE1344}" srcOrd="5" destOrd="0" presId="urn:microsoft.com/office/officeart/2005/8/layout/vList5"/>
    <dgm:cxn modelId="{9AC074D9-3043-E04E-BDB1-320CEEFB3FB9}" type="presParOf" srcId="{28923677-4ED2-5346-96F7-FC80E510BF58}" destId="{0B179E44-A611-574F-A4CA-B70987AC8047}" srcOrd="6" destOrd="0" presId="urn:microsoft.com/office/officeart/2005/8/layout/vList5"/>
    <dgm:cxn modelId="{A6DC26DB-EAE5-CB42-A531-22179E6C9DFE}" type="presParOf" srcId="{0B179E44-A611-574F-A4CA-B70987AC8047}" destId="{DA04429B-5180-2444-844F-5501D4D0F15B}" srcOrd="0" destOrd="0" presId="urn:microsoft.com/office/officeart/2005/8/layout/vList5"/>
    <dgm:cxn modelId="{9C2EF490-DACA-9B47-A83D-F110957FC085}" type="presParOf" srcId="{0B179E44-A611-574F-A4CA-B70987AC8047}" destId="{67F41F44-238C-D742-8B5D-008B7A1869DC}" srcOrd="1" destOrd="0" presId="urn:microsoft.com/office/officeart/2005/8/layout/vList5"/>
    <dgm:cxn modelId="{AE83D3AF-C412-4A4E-8860-A6944B392E0D}" type="presParOf" srcId="{28923677-4ED2-5346-96F7-FC80E510BF58}" destId="{C17FF271-0ED3-BF4D-B68B-DED515F5378C}" srcOrd="7" destOrd="0" presId="urn:microsoft.com/office/officeart/2005/8/layout/vList5"/>
    <dgm:cxn modelId="{593BE8E6-FF5F-3D41-9965-2F834A1A43C5}" type="presParOf" srcId="{28923677-4ED2-5346-96F7-FC80E510BF58}" destId="{E87B1FA8-6B69-964E-8EA3-7D5CDC8EE09C}" srcOrd="8" destOrd="0" presId="urn:microsoft.com/office/officeart/2005/8/layout/vList5"/>
    <dgm:cxn modelId="{2F66C38D-234C-7741-A917-9D68F80289B2}" type="presParOf" srcId="{E87B1FA8-6B69-964E-8EA3-7D5CDC8EE09C}" destId="{931C57C3-493F-8A4D-B03E-59F8DD025AC7}" srcOrd="0" destOrd="0" presId="urn:microsoft.com/office/officeart/2005/8/layout/vList5"/>
    <dgm:cxn modelId="{AC8C464B-DA0D-5340-8EF4-FF73C6966DAA}" type="presParOf" srcId="{E87B1FA8-6B69-964E-8EA3-7D5CDC8EE09C}" destId="{A3AE5F50-F2C1-B948-86D6-509BC2EEBF25}" srcOrd="1" destOrd="0" presId="urn:microsoft.com/office/officeart/2005/8/layout/vList5"/>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B7A1FD6E-8F44-AF4F-8C59-F87C5977007D}" type="doc">
      <dgm:prSet loTypeId="urn:microsoft.com/office/officeart/2005/8/layout/hierarchy6" loCatId="" qsTypeId="urn:microsoft.com/office/officeart/2005/8/quickstyle/simple1" qsCatId="simple" csTypeId="urn:microsoft.com/office/officeart/2005/8/colors/accent0_3" csCatId="mainScheme" phldr="1"/>
      <dgm:spPr/>
      <dgm:t>
        <a:bodyPr/>
        <a:lstStyle/>
        <a:p>
          <a:endParaRPr lang="en-GB"/>
        </a:p>
      </dgm:t>
    </dgm:pt>
    <dgm:pt modelId="{61AAACA3-B08C-7643-B2EF-B4487E8A4E65}">
      <dgm:prSet custT="1"/>
      <dgm:spPr/>
      <dgm:t>
        <a:bodyPr/>
        <a:lstStyle/>
        <a:p>
          <a:r>
            <a:rPr lang="en-IN" sz="1400" dirty="0">
              <a:latin typeface="Book Antiqua" panose="02040602050305030304" pitchFamily="18" charset="0"/>
            </a:rPr>
            <a:t>Domains</a:t>
          </a:r>
        </a:p>
      </dgm:t>
    </dgm:pt>
    <dgm:pt modelId="{DB02C232-F2CE-1543-AC99-3265A3509BFD}" type="parTrans" cxnId="{D09B48E1-6C87-5545-B3A6-8FE7D35E16B4}">
      <dgm:prSet/>
      <dgm:spPr/>
      <dgm:t>
        <a:bodyPr/>
        <a:lstStyle/>
        <a:p>
          <a:endParaRPr lang="en-GB"/>
        </a:p>
      </dgm:t>
    </dgm:pt>
    <dgm:pt modelId="{21930084-B0A6-A642-8550-DE2333823274}" type="sibTrans" cxnId="{D09B48E1-6C87-5545-B3A6-8FE7D35E16B4}">
      <dgm:prSet/>
      <dgm:spPr/>
      <dgm:t>
        <a:bodyPr/>
        <a:lstStyle/>
        <a:p>
          <a:endParaRPr lang="en-GB"/>
        </a:p>
      </dgm:t>
    </dgm:pt>
    <dgm:pt modelId="{B8ED4214-D616-C64E-936A-C7DA96336FE2}">
      <dgm:prSet custT="1"/>
      <dgm:spPr>
        <a:solidFill>
          <a:schemeClr val="accent6"/>
        </a:solidFill>
      </dgm:spPr>
      <dgm:t>
        <a:bodyPr/>
        <a:lstStyle/>
        <a:p>
          <a:r>
            <a:rPr lang="en-IN" sz="900" dirty="0">
              <a:solidFill>
                <a:schemeClr val="tx1"/>
              </a:solidFill>
              <a:latin typeface="Book Antiqua" panose="02040602050305030304" pitchFamily="18" charset="0"/>
            </a:rPr>
            <a:t>Medical Records</a:t>
          </a:r>
        </a:p>
      </dgm:t>
    </dgm:pt>
    <dgm:pt modelId="{AFA737C0-EF37-E242-8817-E59EE4398254}" type="parTrans" cxnId="{F821DB3F-CB89-3C49-BF6C-F22C3C023E28}">
      <dgm:prSet/>
      <dgm:spPr/>
      <dgm:t>
        <a:bodyPr/>
        <a:lstStyle/>
        <a:p>
          <a:endParaRPr lang="en-GB" sz="1600">
            <a:latin typeface="Book Antiqua" panose="02040602050305030304" pitchFamily="18" charset="0"/>
          </a:endParaRPr>
        </a:p>
      </dgm:t>
    </dgm:pt>
    <dgm:pt modelId="{80F6040A-1866-C14D-9B17-E00CDA4D3F25}" type="sibTrans" cxnId="{F821DB3F-CB89-3C49-BF6C-F22C3C023E28}">
      <dgm:prSet/>
      <dgm:spPr/>
      <dgm:t>
        <a:bodyPr/>
        <a:lstStyle/>
        <a:p>
          <a:endParaRPr lang="en-GB"/>
        </a:p>
      </dgm:t>
    </dgm:pt>
    <dgm:pt modelId="{2C96F7A1-EDDC-7A4D-80E5-8FF81DD36E6C}">
      <dgm:prSet custT="1"/>
      <dgm:spPr>
        <a:solidFill>
          <a:schemeClr val="accent6"/>
        </a:solidFill>
      </dgm:spPr>
      <dgm:t>
        <a:bodyPr/>
        <a:lstStyle/>
        <a:p>
          <a:r>
            <a:rPr lang="en-IN" sz="900">
              <a:solidFill>
                <a:schemeClr val="tx1"/>
              </a:solidFill>
              <a:latin typeface="Book Antiqua" panose="02040602050305030304" pitchFamily="18" charset="0"/>
            </a:rPr>
            <a:t>Legal Documents</a:t>
          </a:r>
          <a:endParaRPr lang="en-IN" sz="900" dirty="0">
            <a:solidFill>
              <a:schemeClr val="tx1"/>
            </a:solidFill>
            <a:latin typeface="Book Antiqua" panose="02040602050305030304" pitchFamily="18" charset="0"/>
          </a:endParaRPr>
        </a:p>
      </dgm:t>
    </dgm:pt>
    <dgm:pt modelId="{CAEEDD38-586B-C348-B0DB-C31D5C932A6B}" type="parTrans" cxnId="{23D8E96F-6F7F-D742-943E-F6D5D557FE4E}">
      <dgm:prSet/>
      <dgm:spPr/>
      <dgm:t>
        <a:bodyPr/>
        <a:lstStyle/>
        <a:p>
          <a:endParaRPr lang="en-GB" sz="1600">
            <a:latin typeface="Book Antiqua" panose="02040602050305030304" pitchFamily="18" charset="0"/>
          </a:endParaRPr>
        </a:p>
      </dgm:t>
    </dgm:pt>
    <dgm:pt modelId="{219D25A5-3246-3248-8ADB-341DEE1E3A4C}" type="sibTrans" cxnId="{23D8E96F-6F7F-D742-943E-F6D5D557FE4E}">
      <dgm:prSet/>
      <dgm:spPr/>
      <dgm:t>
        <a:bodyPr/>
        <a:lstStyle/>
        <a:p>
          <a:endParaRPr lang="en-GB"/>
        </a:p>
      </dgm:t>
    </dgm:pt>
    <dgm:pt modelId="{A678DCF6-69B4-1347-9A8E-B481C0C7388E}">
      <dgm:prSet custT="1"/>
      <dgm:spPr>
        <a:solidFill>
          <a:schemeClr val="accent6"/>
        </a:solidFill>
      </dgm:spPr>
      <dgm:t>
        <a:bodyPr/>
        <a:lstStyle/>
        <a:p>
          <a:r>
            <a:rPr lang="en-IN" sz="900" dirty="0">
              <a:solidFill>
                <a:schemeClr val="tx1"/>
              </a:solidFill>
              <a:latin typeface="Book Antiqua" panose="02040602050305030304" pitchFamily="18" charset="0"/>
            </a:rPr>
            <a:t>Government Reports</a:t>
          </a:r>
        </a:p>
      </dgm:t>
    </dgm:pt>
    <dgm:pt modelId="{624ED2C3-C3DF-B64E-A2A5-DF89BE59C21F}" type="parTrans" cxnId="{3A38614B-7AFF-3E44-A36A-C9A76112D82F}">
      <dgm:prSet/>
      <dgm:spPr/>
      <dgm:t>
        <a:bodyPr/>
        <a:lstStyle/>
        <a:p>
          <a:endParaRPr lang="en-GB" sz="1600">
            <a:latin typeface="Book Antiqua" panose="02040602050305030304" pitchFamily="18" charset="0"/>
          </a:endParaRPr>
        </a:p>
      </dgm:t>
    </dgm:pt>
    <dgm:pt modelId="{FA9F19E0-340F-3044-BF6E-1227F2D9322F}" type="sibTrans" cxnId="{3A38614B-7AFF-3E44-A36A-C9A76112D82F}">
      <dgm:prSet/>
      <dgm:spPr/>
      <dgm:t>
        <a:bodyPr/>
        <a:lstStyle/>
        <a:p>
          <a:endParaRPr lang="en-GB"/>
        </a:p>
      </dgm:t>
    </dgm:pt>
    <dgm:pt modelId="{69826B9A-3A04-C743-B310-336CCEE5A41D}">
      <dgm:prSet custT="1"/>
      <dgm:spPr>
        <a:solidFill>
          <a:schemeClr val="accent6"/>
        </a:solidFill>
      </dgm:spPr>
      <dgm:t>
        <a:bodyPr/>
        <a:lstStyle/>
        <a:p>
          <a:r>
            <a:rPr lang="en-IN" sz="900">
              <a:solidFill>
                <a:schemeClr val="tx1"/>
              </a:solidFill>
              <a:latin typeface="Book Antiqua" panose="02040602050305030304" pitchFamily="18" charset="0"/>
            </a:rPr>
            <a:t>News </a:t>
          </a:r>
        </a:p>
        <a:p>
          <a:r>
            <a:rPr lang="en-IN" sz="900">
              <a:solidFill>
                <a:schemeClr val="tx1"/>
              </a:solidFill>
              <a:latin typeface="Book Antiqua" panose="02040602050305030304" pitchFamily="18" charset="0"/>
            </a:rPr>
            <a:t>Articles</a:t>
          </a:r>
          <a:endParaRPr lang="en-IN" sz="900" dirty="0">
            <a:solidFill>
              <a:schemeClr val="tx1"/>
            </a:solidFill>
            <a:latin typeface="Book Antiqua" panose="02040602050305030304" pitchFamily="18" charset="0"/>
          </a:endParaRPr>
        </a:p>
      </dgm:t>
    </dgm:pt>
    <dgm:pt modelId="{CACD3DB6-1DD6-9041-93C9-3002EF0B29A6}" type="parTrans" cxnId="{8F14063E-EB7B-434D-91F3-0EF915DB75B2}">
      <dgm:prSet/>
      <dgm:spPr/>
      <dgm:t>
        <a:bodyPr/>
        <a:lstStyle/>
        <a:p>
          <a:endParaRPr lang="en-GB" sz="1600">
            <a:latin typeface="Book Antiqua" panose="02040602050305030304" pitchFamily="18" charset="0"/>
          </a:endParaRPr>
        </a:p>
      </dgm:t>
    </dgm:pt>
    <dgm:pt modelId="{CA6CF493-BF44-3C4F-A4D1-CD60330924CF}" type="sibTrans" cxnId="{8F14063E-EB7B-434D-91F3-0EF915DB75B2}">
      <dgm:prSet/>
      <dgm:spPr/>
      <dgm:t>
        <a:bodyPr/>
        <a:lstStyle/>
        <a:p>
          <a:endParaRPr lang="en-GB"/>
        </a:p>
      </dgm:t>
    </dgm:pt>
    <dgm:pt modelId="{335CBE32-F3D2-E242-8D12-59893558E012}">
      <dgm:prSet custT="1"/>
      <dgm:spPr>
        <a:solidFill>
          <a:schemeClr val="accent6"/>
        </a:solidFill>
      </dgm:spPr>
      <dgm:t>
        <a:bodyPr/>
        <a:lstStyle/>
        <a:p>
          <a:r>
            <a:rPr lang="en-IN" sz="900">
              <a:solidFill>
                <a:schemeClr val="tx1"/>
              </a:solidFill>
              <a:latin typeface="Book Antiqua" panose="02040602050305030304" pitchFamily="18" charset="0"/>
            </a:rPr>
            <a:t>Religious Texts</a:t>
          </a:r>
          <a:endParaRPr lang="en-IN" sz="900" dirty="0">
            <a:solidFill>
              <a:schemeClr val="tx1"/>
            </a:solidFill>
            <a:latin typeface="Book Antiqua" panose="02040602050305030304" pitchFamily="18" charset="0"/>
          </a:endParaRPr>
        </a:p>
      </dgm:t>
    </dgm:pt>
    <dgm:pt modelId="{F8D838E7-41BC-0B4B-96BA-7AB5338DD3A2}" type="parTrans" cxnId="{4044001E-DC82-0647-ACAF-BC3D7BFD260A}">
      <dgm:prSet/>
      <dgm:spPr/>
      <dgm:t>
        <a:bodyPr/>
        <a:lstStyle/>
        <a:p>
          <a:endParaRPr lang="en-GB" sz="1600">
            <a:latin typeface="Book Antiqua" panose="02040602050305030304" pitchFamily="18" charset="0"/>
          </a:endParaRPr>
        </a:p>
      </dgm:t>
    </dgm:pt>
    <dgm:pt modelId="{20E7B084-8EE3-B348-8C40-0E975FCC49FA}" type="sibTrans" cxnId="{4044001E-DC82-0647-ACAF-BC3D7BFD260A}">
      <dgm:prSet/>
      <dgm:spPr/>
      <dgm:t>
        <a:bodyPr/>
        <a:lstStyle/>
        <a:p>
          <a:endParaRPr lang="en-GB"/>
        </a:p>
      </dgm:t>
    </dgm:pt>
    <dgm:pt modelId="{5409834D-5CA5-F040-AAC2-548C4D29FBB6}">
      <dgm:prSet custT="1"/>
      <dgm:spPr>
        <a:solidFill>
          <a:schemeClr val="accent6"/>
        </a:solidFill>
      </dgm:spPr>
      <dgm:t>
        <a:bodyPr/>
        <a:lstStyle/>
        <a:p>
          <a:r>
            <a:rPr lang="en-IN" sz="900" dirty="0">
              <a:solidFill>
                <a:schemeClr val="tx1"/>
              </a:solidFill>
              <a:latin typeface="Book Antiqua" panose="02040602050305030304" pitchFamily="18" charset="0"/>
            </a:rPr>
            <a:t>Scientific Texts</a:t>
          </a:r>
        </a:p>
      </dgm:t>
    </dgm:pt>
    <dgm:pt modelId="{D18582D7-341D-D74A-8AA0-21310A590E28}" type="parTrans" cxnId="{25873AEE-7087-B64B-A990-E5F106222937}">
      <dgm:prSet/>
      <dgm:spPr/>
      <dgm:t>
        <a:bodyPr/>
        <a:lstStyle/>
        <a:p>
          <a:endParaRPr lang="en-GB" sz="1600">
            <a:latin typeface="Book Antiqua" panose="02040602050305030304" pitchFamily="18" charset="0"/>
          </a:endParaRPr>
        </a:p>
      </dgm:t>
    </dgm:pt>
    <dgm:pt modelId="{1AB000E3-4515-0E4C-ABEA-B4808D3C8C0A}" type="sibTrans" cxnId="{25873AEE-7087-B64B-A990-E5F106222937}">
      <dgm:prSet/>
      <dgm:spPr/>
      <dgm:t>
        <a:bodyPr/>
        <a:lstStyle/>
        <a:p>
          <a:endParaRPr lang="en-GB"/>
        </a:p>
      </dgm:t>
    </dgm:pt>
    <dgm:pt modelId="{303583A6-B012-D542-816E-9C4E25193020}">
      <dgm:prSet custT="1"/>
      <dgm:spPr>
        <a:solidFill>
          <a:schemeClr val="accent6"/>
        </a:solidFill>
      </dgm:spPr>
      <dgm:t>
        <a:bodyPr/>
        <a:lstStyle/>
        <a:p>
          <a:r>
            <a:rPr lang="en-IN" sz="900">
              <a:solidFill>
                <a:schemeClr val="tx1"/>
              </a:solidFill>
              <a:latin typeface="Book Antiqua" panose="02040602050305030304" pitchFamily="18" charset="0"/>
            </a:rPr>
            <a:t>E-commerce Reviews </a:t>
          </a:r>
          <a:endParaRPr lang="en-IN" sz="900" dirty="0">
            <a:solidFill>
              <a:schemeClr val="tx1"/>
            </a:solidFill>
            <a:latin typeface="Book Antiqua" panose="02040602050305030304" pitchFamily="18" charset="0"/>
          </a:endParaRPr>
        </a:p>
      </dgm:t>
    </dgm:pt>
    <dgm:pt modelId="{45014FDD-1EC0-9448-8F58-94BD4E7F3628}" type="parTrans" cxnId="{9CA98AEA-B186-8C47-8BAB-0D9DEF9B5BAD}">
      <dgm:prSet/>
      <dgm:spPr/>
      <dgm:t>
        <a:bodyPr/>
        <a:lstStyle/>
        <a:p>
          <a:endParaRPr lang="en-GB" sz="1600">
            <a:latin typeface="Book Antiqua" panose="02040602050305030304" pitchFamily="18" charset="0"/>
          </a:endParaRPr>
        </a:p>
      </dgm:t>
    </dgm:pt>
    <dgm:pt modelId="{49CD1789-1DC3-504A-9791-77AF9587CC0F}" type="sibTrans" cxnId="{9CA98AEA-B186-8C47-8BAB-0D9DEF9B5BAD}">
      <dgm:prSet/>
      <dgm:spPr/>
      <dgm:t>
        <a:bodyPr/>
        <a:lstStyle/>
        <a:p>
          <a:endParaRPr lang="en-GB"/>
        </a:p>
      </dgm:t>
    </dgm:pt>
    <dgm:pt modelId="{79F8A0D2-76B0-7C49-A21C-7D0B7BC6834E}" type="pres">
      <dgm:prSet presAssocID="{B7A1FD6E-8F44-AF4F-8C59-F87C5977007D}" presName="mainComposite" presStyleCnt="0">
        <dgm:presLayoutVars>
          <dgm:chPref val="1"/>
          <dgm:dir/>
          <dgm:animOne val="branch"/>
          <dgm:animLvl val="lvl"/>
          <dgm:resizeHandles val="exact"/>
        </dgm:presLayoutVars>
      </dgm:prSet>
      <dgm:spPr/>
    </dgm:pt>
    <dgm:pt modelId="{FC6E93F6-151D-3D48-9E87-7C785DCE65DB}" type="pres">
      <dgm:prSet presAssocID="{B7A1FD6E-8F44-AF4F-8C59-F87C5977007D}" presName="hierFlow" presStyleCnt="0"/>
      <dgm:spPr/>
    </dgm:pt>
    <dgm:pt modelId="{2B43091A-23BE-C043-B625-772BC37E7DAF}" type="pres">
      <dgm:prSet presAssocID="{B7A1FD6E-8F44-AF4F-8C59-F87C5977007D}" presName="hierChild1" presStyleCnt="0">
        <dgm:presLayoutVars>
          <dgm:chPref val="1"/>
          <dgm:animOne val="branch"/>
          <dgm:animLvl val="lvl"/>
        </dgm:presLayoutVars>
      </dgm:prSet>
      <dgm:spPr/>
    </dgm:pt>
    <dgm:pt modelId="{271A02EC-7C56-8240-B8CE-92FBEB60C658}" type="pres">
      <dgm:prSet presAssocID="{61AAACA3-B08C-7643-B2EF-B4487E8A4E65}" presName="Name14" presStyleCnt="0"/>
      <dgm:spPr/>
    </dgm:pt>
    <dgm:pt modelId="{7B0A54ED-1687-F04D-8E8C-5E39868525E3}" type="pres">
      <dgm:prSet presAssocID="{61AAACA3-B08C-7643-B2EF-B4487E8A4E65}" presName="level1Shape" presStyleLbl="node0" presStyleIdx="0" presStyleCnt="1" custScaleX="173284" custScaleY="53358">
        <dgm:presLayoutVars>
          <dgm:chPref val="3"/>
        </dgm:presLayoutVars>
      </dgm:prSet>
      <dgm:spPr/>
    </dgm:pt>
    <dgm:pt modelId="{D17F8CA6-9B3D-9047-8A94-BFAA397CB816}" type="pres">
      <dgm:prSet presAssocID="{61AAACA3-B08C-7643-B2EF-B4487E8A4E65}" presName="hierChild2" presStyleCnt="0"/>
      <dgm:spPr/>
    </dgm:pt>
    <dgm:pt modelId="{D4C3E5B1-EBB4-104D-8CE6-69C92676187F}" type="pres">
      <dgm:prSet presAssocID="{D18582D7-341D-D74A-8AA0-21310A590E28}" presName="Name19" presStyleLbl="parChTrans1D2" presStyleIdx="0" presStyleCnt="7"/>
      <dgm:spPr/>
    </dgm:pt>
    <dgm:pt modelId="{2DBEB4F0-CAAE-4F4D-BD46-00A7926792D3}" type="pres">
      <dgm:prSet presAssocID="{5409834D-5CA5-F040-AAC2-548C4D29FBB6}" presName="Name21" presStyleCnt="0"/>
      <dgm:spPr/>
    </dgm:pt>
    <dgm:pt modelId="{443E3BA2-1505-4A4F-8FDF-D897EABC231C}" type="pres">
      <dgm:prSet presAssocID="{5409834D-5CA5-F040-AAC2-548C4D29FBB6}" presName="level2Shape" presStyleLbl="node2" presStyleIdx="0" presStyleCnt="7"/>
      <dgm:spPr/>
    </dgm:pt>
    <dgm:pt modelId="{36CF8F99-A56B-474F-AFD0-C47616941DD2}" type="pres">
      <dgm:prSet presAssocID="{5409834D-5CA5-F040-AAC2-548C4D29FBB6}" presName="hierChild3" presStyleCnt="0"/>
      <dgm:spPr/>
    </dgm:pt>
    <dgm:pt modelId="{97B8CA92-7B2B-6E4F-8BFA-59B33D673C98}" type="pres">
      <dgm:prSet presAssocID="{F8D838E7-41BC-0B4B-96BA-7AB5338DD3A2}" presName="Name19" presStyleLbl="parChTrans1D2" presStyleIdx="1" presStyleCnt="7"/>
      <dgm:spPr/>
    </dgm:pt>
    <dgm:pt modelId="{AD9866D2-0701-6C45-A751-5965411D0332}" type="pres">
      <dgm:prSet presAssocID="{335CBE32-F3D2-E242-8D12-59893558E012}" presName="Name21" presStyleCnt="0"/>
      <dgm:spPr/>
    </dgm:pt>
    <dgm:pt modelId="{06138EDE-B503-D442-AF95-63EC22536412}" type="pres">
      <dgm:prSet presAssocID="{335CBE32-F3D2-E242-8D12-59893558E012}" presName="level2Shape" presStyleLbl="node2" presStyleIdx="1" presStyleCnt="7"/>
      <dgm:spPr/>
    </dgm:pt>
    <dgm:pt modelId="{2E13EA58-ED1D-B143-AC22-7DDA3E4D436E}" type="pres">
      <dgm:prSet presAssocID="{335CBE32-F3D2-E242-8D12-59893558E012}" presName="hierChild3" presStyleCnt="0"/>
      <dgm:spPr/>
    </dgm:pt>
    <dgm:pt modelId="{063AD6BC-DB3D-1F4A-A4FC-3629D00C03DA}" type="pres">
      <dgm:prSet presAssocID="{AFA737C0-EF37-E242-8817-E59EE4398254}" presName="Name19" presStyleLbl="parChTrans1D2" presStyleIdx="2" presStyleCnt="7"/>
      <dgm:spPr/>
    </dgm:pt>
    <dgm:pt modelId="{927E8BC8-ACD9-6448-89B0-093D11624883}" type="pres">
      <dgm:prSet presAssocID="{B8ED4214-D616-C64E-936A-C7DA96336FE2}" presName="Name21" presStyleCnt="0"/>
      <dgm:spPr/>
    </dgm:pt>
    <dgm:pt modelId="{987A518D-2194-8E4E-BF90-BEDA012D5F96}" type="pres">
      <dgm:prSet presAssocID="{B8ED4214-D616-C64E-936A-C7DA96336FE2}" presName="level2Shape" presStyleLbl="node2" presStyleIdx="2" presStyleCnt="7"/>
      <dgm:spPr/>
    </dgm:pt>
    <dgm:pt modelId="{B40C8A7A-DBBE-914B-B1A4-7504EF7B573D}" type="pres">
      <dgm:prSet presAssocID="{B8ED4214-D616-C64E-936A-C7DA96336FE2}" presName="hierChild3" presStyleCnt="0"/>
      <dgm:spPr/>
    </dgm:pt>
    <dgm:pt modelId="{1CCA4E4E-8710-8145-B599-3B8254DFAE7C}" type="pres">
      <dgm:prSet presAssocID="{624ED2C3-C3DF-B64E-A2A5-DF89BE59C21F}" presName="Name19" presStyleLbl="parChTrans1D2" presStyleIdx="3" presStyleCnt="7"/>
      <dgm:spPr/>
    </dgm:pt>
    <dgm:pt modelId="{CB8D0F0E-2ED2-644A-8389-D2493EF406BA}" type="pres">
      <dgm:prSet presAssocID="{A678DCF6-69B4-1347-9A8E-B481C0C7388E}" presName="Name21" presStyleCnt="0"/>
      <dgm:spPr/>
    </dgm:pt>
    <dgm:pt modelId="{DA9FC520-5CE3-094D-BF97-A2CE4E257A04}" type="pres">
      <dgm:prSet presAssocID="{A678DCF6-69B4-1347-9A8E-B481C0C7388E}" presName="level2Shape" presStyleLbl="node2" presStyleIdx="3" presStyleCnt="7"/>
      <dgm:spPr/>
    </dgm:pt>
    <dgm:pt modelId="{06FDEB5D-9122-0C44-851D-B74D898D5C95}" type="pres">
      <dgm:prSet presAssocID="{A678DCF6-69B4-1347-9A8E-B481C0C7388E}" presName="hierChild3" presStyleCnt="0"/>
      <dgm:spPr/>
    </dgm:pt>
    <dgm:pt modelId="{6C1D7E14-B4F4-5A42-BFD0-ABC80CCCEBF2}" type="pres">
      <dgm:prSet presAssocID="{CAEEDD38-586B-C348-B0DB-C31D5C932A6B}" presName="Name19" presStyleLbl="parChTrans1D2" presStyleIdx="4" presStyleCnt="7"/>
      <dgm:spPr/>
    </dgm:pt>
    <dgm:pt modelId="{AE7F33CB-4301-2B44-9792-62790B4B8EC9}" type="pres">
      <dgm:prSet presAssocID="{2C96F7A1-EDDC-7A4D-80E5-8FF81DD36E6C}" presName="Name21" presStyleCnt="0"/>
      <dgm:spPr/>
    </dgm:pt>
    <dgm:pt modelId="{CAE0AE8A-4E8A-114B-8B85-BC544C2D3750}" type="pres">
      <dgm:prSet presAssocID="{2C96F7A1-EDDC-7A4D-80E5-8FF81DD36E6C}" presName="level2Shape" presStyleLbl="node2" presStyleIdx="4" presStyleCnt="7"/>
      <dgm:spPr/>
    </dgm:pt>
    <dgm:pt modelId="{E43B0389-8878-E044-8606-3E6517AF2822}" type="pres">
      <dgm:prSet presAssocID="{2C96F7A1-EDDC-7A4D-80E5-8FF81DD36E6C}" presName="hierChild3" presStyleCnt="0"/>
      <dgm:spPr/>
    </dgm:pt>
    <dgm:pt modelId="{0D93C449-BDC4-4E44-BFB6-B8EA3E72EDE9}" type="pres">
      <dgm:prSet presAssocID="{45014FDD-1EC0-9448-8F58-94BD4E7F3628}" presName="Name19" presStyleLbl="parChTrans1D2" presStyleIdx="5" presStyleCnt="7"/>
      <dgm:spPr/>
    </dgm:pt>
    <dgm:pt modelId="{F1B81033-F4C6-AA47-8479-145F792AD77F}" type="pres">
      <dgm:prSet presAssocID="{303583A6-B012-D542-816E-9C4E25193020}" presName="Name21" presStyleCnt="0"/>
      <dgm:spPr/>
    </dgm:pt>
    <dgm:pt modelId="{5BE3CF3E-514A-9A4D-8363-F67F3FBA0AAB}" type="pres">
      <dgm:prSet presAssocID="{303583A6-B012-D542-816E-9C4E25193020}" presName="level2Shape" presStyleLbl="node2" presStyleIdx="5" presStyleCnt="7"/>
      <dgm:spPr/>
    </dgm:pt>
    <dgm:pt modelId="{50D41571-EA8B-294E-839A-E5BE2610CCF8}" type="pres">
      <dgm:prSet presAssocID="{303583A6-B012-D542-816E-9C4E25193020}" presName="hierChild3" presStyleCnt="0"/>
      <dgm:spPr/>
    </dgm:pt>
    <dgm:pt modelId="{F7B4F814-499D-4244-942C-BC6A0B2F0336}" type="pres">
      <dgm:prSet presAssocID="{CACD3DB6-1DD6-9041-93C9-3002EF0B29A6}" presName="Name19" presStyleLbl="parChTrans1D2" presStyleIdx="6" presStyleCnt="7"/>
      <dgm:spPr/>
    </dgm:pt>
    <dgm:pt modelId="{CFE63E77-5FD7-F440-AE37-A40B7157D9CA}" type="pres">
      <dgm:prSet presAssocID="{69826B9A-3A04-C743-B310-336CCEE5A41D}" presName="Name21" presStyleCnt="0"/>
      <dgm:spPr/>
    </dgm:pt>
    <dgm:pt modelId="{4A9EBA31-299C-5F4D-B2F0-45E36417922F}" type="pres">
      <dgm:prSet presAssocID="{69826B9A-3A04-C743-B310-336CCEE5A41D}" presName="level2Shape" presStyleLbl="node2" presStyleIdx="6" presStyleCnt="7"/>
      <dgm:spPr/>
    </dgm:pt>
    <dgm:pt modelId="{E4FDB5F7-C871-FA45-9A79-9BC690EB386C}" type="pres">
      <dgm:prSet presAssocID="{69826B9A-3A04-C743-B310-336CCEE5A41D}" presName="hierChild3" presStyleCnt="0"/>
      <dgm:spPr/>
    </dgm:pt>
    <dgm:pt modelId="{1205F8F3-C096-8A42-8741-227E59A6E1A9}" type="pres">
      <dgm:prSet presAssocID="{B7A1FD6E-8F44-AF4F-8C59-F87C5977007D}" presName="bgShapesFlow" presStyleCnt="0"/>
      <dgm:spPr/>
    </dgm:pt>
  </dgm:ptLst>
  <dgm:cxnLst>
    <dgm:cxn modelId="{4044001E-DC82-0647-ACAF-BC3D7BFD260A}" srcId="{61AAACA3-B08C-7643-B2EF-B4487E8A4E65}" destId="{335CBE32-F3D2-E242-8D12-59893558E012}" srcOrd="1" destOrd="0" parTransId="{F8D838E7-41BC-0B4B-96BA-7AB5338DD3A2}" sibTransId="{20E7B084-8EE3-B348-8C40-0E975FCC49FA}"/>
    <dgm:cxn modelId="{BAA0D52A-7144-5541-9415-6C4A0744CC83}" type="presOf" srcId="{45014FDD-1EC0-9448-8F58-94BD4E7F3628}" destId="{0D93C449-BDC4-4E44-BFB6-B8EA3E72EDE9}" srcOrd="0" destOrd="0" presId="urn:microsoft.com/office/officeart/2005/8/layout/hierarchy6"/>
    <dgm:cxn modelId="{0201E43A-0F07-CF42-A462-0EE18082655D}" type="presOf" srcId="{5409834D-5CA5-F040-AAC2-548C4D29FBB6}" destId="{443E3BA2-1505-4A4F-8FDF-D897EABC231C}" srcOrd="0" destOrd="0" presId="urn:microsoft.com/office/officeart/2005/8/layout/hierarchy6"/>
    <dgm:cxn modelId="{8F14063E-EB7B-434D-91F3-0EF915DB75B2}" srcId="{61AAACA3-B08C-7643-B2EF-B4487E8A4E65}" destId="{69826B9A-3A04-C743-B310-336CCEE5A41D}" srcOrd="6" destOrd="0" parTransId="{CACD3DB6-1DD6-9041-93C9-3002EF0B29A6}" sibTransId="{CA6CF493-BF44-3C4F-A4D1-CD60330924CF}"/>
    <dgm:cxn modelId="{F821DB3F-CB89-3C49-BF6C-F22C3C023E28}" srcId="{61AAACA3-B08C-7643-B2EF-B4487E8A4E65}" destId="{B8ED4214-D616-C64E-936A-C7DA96336FE2}" srcOrd="2" destOrd="0" parTransId="{AFA737C0-EF37-E242-8817-E59EE4398254}" sibTransId="{80F6040A-1866-C14D-9B17-E00CDA4D3F25}"/>
    <dgm:cxn modelId="{7517034B-2A03-B642-9C47-CF1E93F8AA98}" type="presOf" srcId="{335CBE32-F3D2-E242-8D12-59893558E012}" destId="{06138EDE-B503-D442-AF95-63EC22536412}" srcOrd="0" destOrd="0" presId="urn:microsoft.com/office/officeart/2005/8/layout/hierarchy6"/>
    <dgm:cxn modelId="{3A38614B-7AFF-3E44-A36A-C9A76112D82F}" srcId="{61AAACA3-B08C-7643-B2EF-B4487E8A4E65}" destId="{A678DCF6-69B4-1347-9A8E-B481C0C7388E}" srcOrd="3" destOrd="0" parTransId="{624ED2C3-C3DF-B64E-A2A5-DF89BE59C21F}" sibTransId="{FA9F19E0-340F-3044-BF6E-1227F2D9322F}"/>
    <dgm:cxn modelId="{9E05864F-EDD6-C94C-BEF1-827E795C2D6D}" type="presOf" srcId="{CACD3DB6-1DD6-9041-93C9-3002EF0B29A6}" destId="{F7B4F814-499D-4244-942C-BC6A0B2F0336}" srcOrd="0" destOrd="0" presId="urn:microsoft.com/office/officeart/2005/8/layout/hierarchy6"/>
    <dgm:cxn modelId="{23D8E96F-6F7F-D742-943E-F6D5D557FE4E}" srcId="{61AAACA3-B08C-7643-B2EF-B4487E8A4E65}" destId="{2C96F7A1-EDDC-7A4D-80E5-8FF81DD36E6C}" srcOrd="4" destOrd="0" parTransId="{CAEEDD38-586B-C348-B0DB-C31D5C932A6B}" sibTransId="{219D25A5-3246-3248-8ADB-341DEE1E3A4C}"/>
    <dgm:cxn modelId="{4BB81072-D85F-FF45-9074-FBF455503C22}" type="presOf" srcId="{624ED2C3-C3DF-B64E-A2A5-DF89BE59C21F}" destId="{1CCA4E4E-8710-8145-B599-3B8254DFAE7C}" srcOrd="0" destOrd="0" presId="urn:microsoft.com/office/officeart/2005/8/layout/hierarchy6"/>
    <dgm:cxn modelId="{31ECE57B-2C25-BA45-82A6-3868D35E306B}" type="presOf" srcId="{2C96F7A1-EDDC-7A4D-80E5-8FF81DD36E6C}" destId="{CAE0AE8A-4E8A-114B-8B85-BC544C2D3750}" srcOrd="0" destOrd="0" presId="urn:microsoft.com/office/officeart/2005/8/layout/hierarchy6"/>
    <dgm:cxn modelId="{3B4FAA86-6F56-1B4E-BFBC-FD0F0D5AE9D8}" type="presOf" srcId="{61AAACA3-B08C-7643-B2EF-B4487E8A4E65}" destId="{7B0A54ED-1687-F04D-8E8C-5E39868525E3}" srcOrd="0" destOrd="0" presId="urn:microsoft.com/office/officeart/2005/8/layout/hierarchy6"/>
    <dgm:cxn modelId="{8DB7B889-6101-A047-A486-67FF7D118F85}" type="presOf" srcId="{303583A6-B012-D542-816E-9C4E25193020}" destId="{5BE3CF3E-514A-9A4D-8363-F67F3FBA0AAB}" srcOrd="0" destOrd="0" presId="urn:microsoft.com/office/officeart/2005/8/layout/hierarchy6"/>
    <dgm:cxn modelId="{70DC249E-5BD2-AF46-B6E3-B36F45326AB8}" type="presOf" srcId="{CAEEDD38-586B-C348-B0DB-C31D5C932A6B}" destId="{6C1D7E14-B4F4-5A42-BFD0-ABC80CCCEBF2}" srcOrd="0" destOrd="0" presId="urn:microsoft.com/office/officeart/2005/8/layout/hierarchy6"/>
    <dgm:cxn modelId="{C0E505A8-F321-9D4F-86C3-490D19113B33}" type="presOf" srcId="{F8D838E7-41BC-0B4B-96BA-7AB5338DD3A2}" destId="{97B8CA92-7B2B-6E4F-8BFA-59B33D673C98}" srcOrd="0" destOrd="0" presId="urn:microsoft.com/office/officeart/2005/8/layout/hierarchy6"/>
    <dgm:cxn modelId="{5B150DB2-9269-AD46-8ADB-4D7DCA7C2F82}" type="presOf" srcId="{B8ED4214-D616-C64E-936A-C7DA96336FE2}" destId="{987A518D-2194-8E4E-BF90-BEDA012D5F96}" srcOrd="0" destOrd="0" presId="urn:microsoft.com/office/officeart/2005/8/layout/hierarchy6"/>
    <dgm:cxn modelId="{D031C9D4-3FC8-7B45-8A36-27E1D506AFA7}" type="presOf" srcId="{AFA737C0-EF37-E242-8817-E59EE4398254}" destId="{063AD6BC-DB3D-1F4A-A4FC-3629D00C03DA}" srcOrd="0" destOrd="0" presId="urn:microsoft.com/office/officeart/2005/8/layout/hierarchy6"/>
    <dgm:cxn modelId="{D09B48E1-6C87-5545-B3A6-8FE7D35E16B4}" srcId="{B7A1FD6E-8F44-AF4F-8C59-F87C5977007D}" destId="{61AAACA3-B08C-7643-B2EF-B4487E8A4E65}" srcOrd="0" destOrd="0" parTransId="{DB02C232-F2CE-1543-AC99-3265A3509BFD}" sibTransId="{21930084-B0A6-A642-8550-DE2333823274}"/>
    <dgm:cxn modelId="{9CA98AEA-B186-8C47-8BAB-0D9DEF9B5BAD}" srcId="{61AAACA3-B08C-7643-B2EF-B4487E8A4E65}" destId="{303583A6-B012-D542-816E-9C4E25193020}" srcOrd="5" destOrd="0" parTransId="{45014FDD-1EC0-9448-8F58-94BD4E7F3628}" sibTransId="{49CD1789-1DC3-504A-9791-77AF9587CC0F}"/>
    <dgm:cxn modelId="{A8BBB3EB-9A66-7140-84BC-E00A83044C9C}" type="presOf" srcId="{A678DCF6-69B4-1347-9A8E-B481C0C7388E}" destId="{DA9FC520-5CE3-094D-BF97-A2CE4E257A04}" srcOrd="0" destOrd="0" presId="urn:microsoft.com/office/officeart/2005/8/layout/hierarchy6"/>
    <dgm:cxn modelId="{6F879AEC-8DAF-374C-894E-7AFD97769790}" type="presOf" srcId="{69826B9A-3A04-C743-B310-336CCEE5A41D}" destId="{4A9EBA31-299C-5F4D-B2F0-45E36417922F}" srcOrd="0" destOrd="0" presId="urn:microsoft.com/office/officeart/2005/8/layout/hierarchy6"/>
    <dgm:cxn modelId="{25873AEE-7087-B64B-A990-E5F106222937}" srcId="{61AAACA3-B08C-7643-B2EF-B4487E8A4E65}" destId="{5409834D-5CA5-F040-AAC2-548C4D29FBB6}" srcOrd="0" destOrd="0" parTransId="{D18582D7-341D-D74A-8AA0-21310A590E28}" sibTransId="{1AB000E3-4515-0E4C-ABEA-B4808D3C8C0A}"/>
    <dgm:cxn modelId="{572C88F3-5CF7-FD40-BC3F-D022A0C0F2C4}" type="presOf" srcId="{D18582D7-341D-D74A-8AA0-21310A590E28}" destId="{D4C3E5B1-EBB4-104D-8CE6-69C92676187F}" srcOrd="0" destOrd="0" presId="urn:microsoft.com/office/officeart/2005/8/layout/hierarchy6"/>
    <dgm:cxn modelId="{2DE04CFB-D9BD-7D4B-9235-E6FA5D01B37A}" type="presOf" srcId="{B7A1FD6E-8F44-AF4F-8C59-F87C5977007D}" destId="{79F8A0D2-76B0-7C49-A21C-7D0B7BC6834E}" srcOrd="0" destOrd="0" presId="urn:microsoft.com/office/officeart/2005/8/layout/hierarchy6"/>
    <dgm:cxn modelId="{9960848A-4256-D041-8C15-CA26FAC1790D}" type="presParOf" srcId="{79F8A0D2-76B0-7C49-A21C-7D0B7BC6834E}" destId="{FC6E93F6-151D-3D48-9E87-7C785DCE65DB}" srcOrd="0" destOrd="0" presId="urn:microsoft.com/office/officeart/2005/8/layout/hierarchy6"/>
    <dgm:cxn modelId="{8AEC9FDA-78E5-3B47-B4B5-B1AE4D2C03CE}" type="presParOf" srcId="{FC6E93F6-151D-3D48-9E87-7C785DCE65DB}" destId="{2B43091A-23BE-C043-B625-772BC37E7DAF}" srcOrd="0" destOrd="0" presId="urn:microsoft.com/office/officeart/2005/8/layout/hierarchy6"/>
    <dgm:cxn modelId="{6D83F08C-BEDF-F84E-83EF-039E00F4166D}" type="presParOf" srcId="{2B43091A-23BE-C043-B625-772BC37E7DAF}" destId="{271A02EC-7C56-8240-B8CE-92FBEB60C658}" srcOrd="0" destOrd="0" presId="urn:microsoft.com/office/officeart/2005/8/layout/hierarchy6"/>
    <dgm:cxn modelId="{FE620B90-D57B-3848-9E76-7657AEE397B4}" type="presParOf" srcId="{271A02EC-7C56-8240-B8CE-92FBEB60C658}" destId="{7B0A54ED-1687-F04D-8E8C-5E39868525E3}" srcOrd="0" destOrd="0" presId="urn:microsoft.com/office/officeart/2005/8/layout/hierarchy6"/>
    <dgm:cxn modelId="{531B01F2-4887-2A4F-A97F-A3E520F814E4}" type="presParOf" srcId="{271A02EC-7C56-8240-B8CE-92FBEB60C658}" destId="{D17F8CA6-9B3D-9047-8A94-BFAA397CB816}" srcOrd="1" destOrd="0" presId="urn:microsoft.com/office/officeart/2005/8/layout/hierarchy6"/>
    <dgm:cxn modelId="{ABC09576-959F-C14F-85DA-D431A5FBDC69}" type="presParOf" srcId="{D17F8CA6-9B3D-9047-8A94-BFAA397CB816}" destId="{D4C3E5B1-EBB4-104D-8CE6-69C92676187F}" srcOrd="0" destOrd="0" presId="urn:microsoft.com/office/officeart/2005/8/layout/hierarchy6"/>
    <dgm:cxn modelId="{79B8CBA3-B3FE-0343-825E-97C3204D04C0}" type="presParOf" srcId="{D17F8CA6-9B3D-9047-8A94-BFAA397CB816}" destId="{2DBEB4F0-CAAE-4F4D-BD46-00A7926792D3}" srcOrd="1" destOrd="0" presId="urn:microsoft.com/office/officeart/2005/8/layout/hierarchy6"/>
    <dgm:cxn modelId="{C00214D3-7F9D-C94F-9844-7C34D9019DC0}" type="presParOf" srcId="{2DBEB4F0-CAAE-4F4D-BD46-00A7926792D3}" destId="{443E3BA2-1505-4A4F-8FDF-D897EABC231C}" srcOrd="0" destOrd="0" presId="urn:microsoft.com/office/officeart/2005/8/layout/hierarchy6"/>
    <dgm:cxn modelId="{AD84BE27-5FD4-C64A-8FAC-085C395DAFE3}" type="presParOf" srcId="{2DBEB4F0-CAAE-4F4D-BD46-00A7926792D3}" destId="{36CF8F99-A56B-474F-AFD0-C47616941DD2}" srcOrd="1" destOrd="0" presId="urn:microsoft.com/office/officeart/2005/8/layout/hierarchy6"/>
    <dgm:cxn modelId="{B6BDC2AD-4050-DE46-AC91-DCD6F40903CE}" type="presParOf" srcId="{D17F8CA6-9B3D-9047-8A94-BFAA397CB816}" destId="{97B8CA92-7B2B-6E4F-8BFA-59B33D673C98}" srcOrd="2" destOrd="0" presId="urn:microsoft.com/office/officeart/2005/8/layout/hierarchy6"/>
    <dgm:cxn modelId="{7E477520-16B9-4B45-8D71-63D1635ECAC2}" type="presParOf" srcId="{D17F8CA6-9B3D-9047-8A94-BFAA397CB816}" destId="{AD9866D2-0701-6C45-A751-5965411D0332}" srcOrd="3" destOrd="0" presId="urn:microsoft.com/office/officeart/2005/8/layout/hierarchy6"/>
    <dgm:cxn modelId="{F0984875-6611-0944-8C9E-64777A33B12C}" type="presParOf" srcId="{AD9866D2-0701-6C45-A751-5965411D0332}" destId="{06138EDE-B503-D442-AF95-63EC22536412}" srcOrd="0" destOrd="0" presId="urn:microsoft.com/office/officeart/2005/8/layout/hierarchy6"/>
    <dgm:cxn modelId="{47DBFE17-EDDE-F540-9391-EF4E2AE10688}" type="presParOf" srcId="{AD9866D2-0701-6C45-A751-5965411D0332}" destId="{2E13EA58-ED1D-B143-AC22-7DDA3E4D436E}" srcOrd="1" destOrd="0" presId="urn:microsoft.com/office/officeart/2005/8/layout/hierarchy6"/>
    <dgm:cxn modelId="{7CEE19E3-4FE7-F14D-870A-052189B39107}" type="presParOf" srcId="{D17F8CA6-9B3D-9047-8A94-BFAA397CB816}" destId="{063AD6BC-DB3D-1F4A-A4FC-3629D00C03DA}" srcOrd="4" destOrd="0" presId="urn:microsoft.com/office/officeart/2005/8/layout/hierarchy6"/>
    <dgm:cxn modelId="{1D9794F0-1FEC-CD40-AE6C-DC8D0CBC724F}" type="presParOf" srcId="{D17F8CA6-9B3D-9047-8A94-BFAA397CB816}" destId="{927E8BC8-ACD9-6448-89B0-093D11624883}" srcOrd="5" destOrd="0" presId="urn:microsoft.com/office/officeart/2005/8/layout/hierarchy6"/>
    <dgm:cxn modelId="{7F624369-E932-2141-AE88-C8340460034B}" type="presParOf" srcId="{927E8BC8-ACD9-6448-89B0-093D11624883}" destId="{987A518D-2194-8E4E-BF90-BEDA012D5F96}" srcOrd="0" destOrd="0" presId="urn:microsoft.com/office/officeart/2005/8/layout/hierarchy6"/>
    <dgm:cxn modelId="{EAADD019-A714-A244-BE7E-6F19A7FC8CBC}" type="presParOf" srcId="{927E8BC8-ACD9-6448-89B0-093D11624883}" destId="{B40C8A7A-DBBE-914B-B1A4-7504EF7B573D}" srcOrd="1" destOrd="0" presId="urn:microsoft.com/office/officeart/2005/8/layout/hierarchy6"/>
    <dgm:cxn modelId="{466CBB99-6DA3-D048-8B43-D6EA5B42EEE8}" type="presParOf" srcId="{D17F8CA6-9B3D-9047-8A94-BFAA397CB816}" destId="{1CCA4E4E-8710-8145-B599-3B8254DFAE7C}" srcOrd="6" destOrd="0" presId="urn:microsoft.com/office/officeart/2005/8/layout/hierarchy6"/>
    <dgm:cxn modelId="{3A21A57F-6653-9F4E-A90B-1181A4331CA0}" type="presParOf" srcId="{D17F8CA6-9B3D-9047-8A94-BFAA397CB816}" destId="{CB8D0F0E-2ED2-644A-8389-D2493EF406BA}" srcOrd="7" destOrd="0" presId="urn:microsoft.com/office/officeart/2005/8/layout/hierarchy6"/>
    <dgm:cxn modelId="{DD15D1C9-6EFE-AC4B-9A73-4975C9458C20}" type="presParOf" srcId="{CB8D0F0E-2ED2-644A-8389-D2493EF406BA}" destId="{DA9FC520-5CE3-094D-BF97-A2CE4E257A04}" srcOrd="0" destOrd="0" presId="urn:microsoft.com/office/officeart/2005/8/layout/hierarchy6"/>
    <dgm:cxn modelId="{525B2792-3F45-EC47-8145-75615632D7D1}" type="presParOf" srcId="{CB8D0F0E-2ED2-644A-8389-D2493EF406BA}" destId="{06FDEB5D-9122-0C44-851D-B74D898D5C95}" srcOrd="1" destOrd="0" presId="urn:microsoft.com/office/officeart/2005/8/layout/hierarchy6"/>
    <dgm:cxn modelId="{316F2E9E-B90D-304E-B28B-E0E2BD563360}" type="presParOf" srcId="{D17F8CA6-9B3D-9047-8A94-BFAA397CB816}" destId="{6C1D7E14-B4F4-5A42-BFD0-ABC80CCCEBF2}" srcOrd="8" destOrd="0" presId="urn:microsoft.com/office/officeart/2005/8/layout/hierarchy6"/>
    <dgm:cxn modelId="{7DCE8F70-D886-7346-BECF-1B31C75BBD14}" type="presParOf" srcId="{D17F8CA6-9B3D-9047-8A94-BFAA397CB816}" destId="{AE7F33CB-4301-2B44-9792-62790B4B8EC9}" srcOrd="9" destOrd="0" presId="urn:microsoft.com/office/officeart/2005/8/layout/hierarchy6"/>
    <dgm:cxn modelId="{A3F8C9FD-CCFB-D84F-ADC6-4F5BFD53E915}" type="presParOf" srcId="{AE7F33CB-4301-2B44-9792-62790B4B8EC9}" destId="{CAE0AE8A-4E8A-114B-8B85-BC544C2D3750}" srcOrd="0" destOrd="0" presId="urn:microsoft.com/office/officeart/2005/8/layout/hierarchy6"/>
    <dgm:cxn modelId="{FAC2F8DB-9059-C945-8732-44C099D0F804}" type="presParOf" srcId="{AE7F33CB-4301-2B44-9792-62790B4B8EC9}" destId="{E43B0389-8878-E044-8606-3E6517AF2822}" srcOrd="1" destOrd="0" presId="urn:microsoft.com/office/officeart/2005/8/layout/hierarchy6"/>
    <dgm:cxn modelId="{D192BB52-17D1-2446-8515-4862E20DDB9C}" type="presParOf" srcId="{D17F8CA6-9B3D-9047-8A94-BFAA397CB816}" destId="{0D93C449-BDC4-4E44-BFB6-B8EA3E72EDE9}" srcOrd="10" destOrd="0" presId="urn:microsoft.com/office/officeart/2005/8/layout/hierarchy6"/>
    <dgm:cxn modelId="{E215353E-3ABA-A849-975D-4FC13A2E6BEF}" type="presParOf" srcId="{D17F8CA6-9B3D-9047-8A94-BFAA397CB816}" destId="{F1B81033-F4C6-AA47-8479-145F792AD77F}" srcOrd="11" destOrd="0" presId="urn:microsoft.com/office/officeart/2005/8/layout/hierarchy6"/>
    <dgm:cxn modelId="{1A7753F5-88BF-644B-B9BE-BA6C091652FD}" type="presParOf" srcId="{F1B81033-F4C6-AA47-8479-145F792AD77F}" destId="{5BE3CF3E-514A-9A4D-8363-F67F3FBA0AAB}" srcOrd="0" destOrd="0" presId="urn:microsoft.com/office/officeart/2005/8/layout/hierarchy6"/>
    <dgm:cxn modelId="{D37EEC6F-117A-EC4D-97F0-69A89C057311}" type="presParOf" srcId="{F1B81033-F4C6-AA47-8479-145F792AD77F}" destId="{50D41571-EA8B-294E-839A-E5BE2610CCF8}" srcOrd="1" destOrd="0" presId="urn:microsoft.com/office/officeart/2005/8/layout/hierarchy6"/>
    <dgm:cxn modelId="{8308A7B7-2478-7448-99D9-A2CCEF261FA3}" type="presParOf" srcId="{D17F8CA6-9B3D-9047-8A94-BFAA397CB816}" destId="{F7B4F814-499D-4244-942C-BC6A0B2F0336}" srcOrd="12" destOrd="0" presId="urn:microsoft.com/office/officeart/2005/8/layout/hierarchy6"/>
    <dgm:cxn modelId="{0B6D0565-4972-4946-B7AF-28C9A68D46AA}" type="presParOf" srcId="{D17F8CA6-9B3D-9047-8A94-BFAA397CB816}" destId="{CFE63E77-5FD7-F440-AE37-A40B7157D9CA}" srcOrd="13" destOrd="0" presId="urn:microsoft.com/office/officeart/2005/8/layout/hierarchy6"/>
    <dgm:cxn modelId="{5535C19B-9338-9D48-BA98-D14D46082585}" type="presParOf" srcId="{CFE63E77-5FD7-F440-AE37-A40B7157D9CA}" destId="{4A9EBA31-299C-5F4D-B2F0-45E36417922F}" srcOrd="0" destOrd="0" presId="urn:microsoft.com/office/officeart/2005/8/layout/hierarchy6"/>
    <dgm:cxn modelId="{BC5F3848-4525-204A-9400-F9DD6F3865C9}" type="presParOf" srcId="{CFE63E77-5FD7-F440-AE37-A40B7157D9CA}" destId="{E4FDB5F7-C871-FA45-9A79-9BC690EB386C}" srcOrd="1" destOrd="0" presId="urn:microsoft.com/office/officeart/2005/8/layout/hierarchy6"/>
    <dgm:cxn modelId="{82924B75-1CA1-7945-ACE9-05B6363CF175}" type="presParOf" srcId="{79F8A0D2-76B0-7C49-A21C-7D0B7BC6834E}" destId="{1205F8F3-C096-8A42-8741-227E59A6E1A9}" srcOrd="1" destOrd="0" presId="urn:microsoft.com/office/officeart/2005/8/layout/hierarchy6"/>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CA4FC372-DA5D-B246-B177-18B57AB81011}" type="doc">
      <dgm:prSet loTypeId="urn:microsoft.com/office/officeart/2005/8/layout/hierarchy6" loCatId="" qsTypeId="urn:microsoft.com/office/officeart/2005/8/quickstyle/simple2" qsCatId="simple" csTypeId="urn:microsoft.com/office/officeart/2005/8/colors/accent0_3" csCatId="mainScheme" phldr="1"/>
      <dgm:spPr/>
      <dgm:t>
        <a:bodyPr/>
        <a:lstStyle/>
        <a:p>
          <a:endParaRPr lang="en-GB"/>
        </a:p>
      </dgm:t>
    </dgm:pt>
    <dgm:pt modelId="{616DD667-3C13-FF4F-81DD-39D02FF9906E}">
      <dgm:prSet custT="1"/>
      <dgm:spPr/>
      <dgm:t>
        <a:bodyPr/>
        <a:lstStyle/>
        <a:p>
          <a:r>
            <a:rPr lang="en-IN" sz="1400" dirty="0">
              <a:latin typeface="Book Antiqua" panose="02040602050305030304" pitchFamily="18" charset="0"/>
            </a:rPr>
            <a:t>Parameter-efficient Fine-tuning (PEFT) Techniques</a:t>
          </a:r>
        </a:p>
      </dgm:t>
    </dgm:pt>
    <dgm:pt modelId="{A5616B4E-F072-D14A-8822-57DD4D430E99}" type="parTrans" cxnId="{0F0C2792-D6C6-BA46-A139-52A09120C36C}">
      <dgm:prSet/>
      <dgm:spPr/>
      <dgm:t>
        <a:bodyPr/>
        <a:lstStyle/>
        <a:p>
          <a:endParaRPr lang="en-GB" sz="900"/>
        </a:p>
      </dgm:t>
    </dgm:pt>
    <dgm:pt modelId="{711E2FFD-259C-2B4B-8DBD-3B3B823F52D9}" type="sibTrans" cxnId="{0F0C2792-D6C6-BA46-A139-52A09120C36C}">
      <dgm:prSet/>
      <dgm:spPr/>
      <dgm:t>
        <a:bodyPr/>
        <a:lstStyle/>
        <a:p>
          <a:endParaRPr lang="en-GB" sz="900"/>
        </a:p>
      </dgm:t>
    </dgm:pt>
    <dgm:pt modelId="{7AD0DDF8-527F-A340-914E-2CC1221BCF42}">
      <dgm:prSet custT="1"/>
      <dgm:spPr>
        <a:solidFill>
          <a:schemeClr val="accent6"/>
        </a:solidFill>
      </dgm:spPr>
      <dgm:t>
        <a:bodyPr/>
        <a:lstStyle/>
        <a:p>
          <a:r>
            <a:rPr lang="en-IN" sz="900" dirty="0" err="1">
              <a:solidFill>
                <a:schemeClr val="tx1"/>
              </a:solidFill>
              <a:latin typeface="Book Antiqua" panose="02040602050305030304" pitchFamily="18" charset="0"/>
            </a:rPr>
            <a:t>BitFit</a:t>
          </a:r>
          <a:endParaRPr lang="en-IN" sz="900" dirty="0">
            <a:solidFill>
              <a:schemeClr val="tx1"/>
            </a:solidFill>
            <a:latin typeface="Book Antiqua" panose="02040602050305030304" pitchFamily="18" charset="0"/>
          </a:endParaRPr>
        </a:p>
      </dgm:t>
    </dgm:pt>
    <dgm:pt modelId="{6FFCFA1E-D765-EC4D-BD9C-D783BE15CE35}" type="parTrans" cxnId="{74AA6136-B25F-814A-98A2-4683558EDDC3}">
      <dgm:prSet/>
      <dgm:spPr/>
      <dgm:t>
        <a:bodyPr/>
        <a:lstStyle/>
        <a:p>
          <a:endParaRPr lang="en-GB" sz="900"/>
        </a:p>
      </dgm:t>
    </dgm:pt>
    <dgm:pt modelId="{0CFA8BEF-FDF5-964E-85A5-0BE477649A48}" type="sibTrans" cxnId="{74AA6136-B25F-814A-98A2-4683558EDDC3}">
      <dgm:prSet/>
      <dgm:spPr/>
      <dgm:t>
        <a:bodyPr/>
        <a:lstStyle/>
        <a:p>
          <a:endParaRPr lang="en-GB" sz="900"/>
        </a:p>
      </dgm:t>
    </dgm:pt>
    <dgm:pt modelId="{9B806D5D-6FEE-1B49-8C2D-B64DC49C703F}">
      <dgm:prSet custT="1"/>
      <dgm:spPr>
        <a:solidFill>
          <a:schemeClr val="accent6"/>
        </a:solidFill>
      </dgm:spPr>
      <dgm:t>
        <a:bodyPr/>
        <a:lstStyle/>
        <a:p>
          <a:r>
            <a:rPr lang="en-IN" sz="900" dirty="0">
              <a:solidFill>
                <a:schemeClr val="tx1"/>
              </a:solidFill>
              <a:latin typeface="Book Antiqua" panose="02040602050305030304" pitchFamily="18" charset="0"/>
            </a:rPr>
            <a:t>Adapters</a:t>
          </a:r>
        </a:p>
      </dgm:t>
    </dgm:pt>
    <dgm:pt modelId="{8E10E2BB-D91E-C34A-8164-2B0D67070BDC}" type="parTrans" cxnId="{00D06B75-0DB0-9C45-9FAF-AF2FF4BC95BF}">
      <dgm:prSet/>
      <dgm:spPr/>
      <dgm:t>
        <a:bodyPr/>
        <a:lstStyle/>
        <a:p>
          <a:endParaRPr lang="en-GB" sz="900"/>
        </a:p>
      </dgm:t>
    </dgm:pt>
    <dgm:pt modelId="{E697AAE2-DCA3-B148-A3EE-640D61DA937B}" type="sibTrans" cxnId="{00D06B75-0DB0-9C45-9FAF-AF2FF4BC95BF}">
      <dgm:prSet/>
      <dgm:spPr/>
      <dgm:t>
        <a:bodyPr/>
        <a:lstStyle/>
        <a:p>
          <a:endParaRPr lang="en-GB" sz="900"/>
        </a:p>
      </dgm:t>
    </dgm:pt>
    <dgm:pt modelId="{F984D2FB-E5DF-B942-9911-CD85D90A7C40}">
      <dgm:prSet custT="1"/>
      <dgm:spPr>
        <a:solidFill>
          <a:schemeClr val="accent6"/>
        </a:solidFill>
      </dgm:spPr>
      <dgm:t>
        <a:bodyPr/>
        <a:lstStyle/>
        <a:p>
          <a:r>
            <a:rPr lang="en-IN" sz="900" dirty="0">
              <a:solidFill>
                <a:schemeClr val="tx1"/>
              </a:solidFill>
              <a:latin typeface="Book Antiqua" panose="02040602050305030304" pitchFamily="18" charset="0"/>
            </a:rPr>
            <a:t>Representation Fine-tuning</a:t>
          </a:r>
        </a:p>
      </dgm:t>
    </dgm:pt>
    <dgm:pt modelId="{018EA456-30BB-2D43-803C-C7F91C9121C0}" type="parTrans" cxnId="{925F59CC-3072-2A4B-B171-9443E42CB641}">
      <dgm:prSet/>
      <dgm:spPr/>
      <dgm:t>
        <a:bodyPr/>
        <a:lstStyle/>
        <a:p>
          <a:endParaRPr lang="en-GB" sz="900"/>
        </a:p>
      </dgm:t>
    </dgm:pt>
    <dgm:pt modelId="{3841A08A-F3E0-444C-BCE4-25B1489E39AE}" type="sibTrans" cxnId="{925F59CC-3072-2A4B-B171-9443E42CB641}">
      <dgm:prSet/>
      <dgm:spPr/>
      <dgm:t>
        <a:bodyPr/>
        <a:lstStyle/>
        <a:p>
          <a:endParaRPr lang="en-GB" sz="900"/>
        </a:p>
      </dgm:t>
    </dgm:pt>
    <dgm:pt modelId="{E400BA49-10BC-994D-AF33-58D05E633A00}">
      <dgm:prSet custT="1"/>
      <dgm:spPr>
        <a:solidFill>
          <a:schemeClr val="accent6"/>
        </a:solidFill>
      </dgm:spPr>
      <dgm:t>
        <a:bodyPr/>
        <a:lstStyle/>
        <a:p>
          <a:r>
            <a:rPr lang="en-IN" sz="900" dirty="0" err="1">
              <a:solidFill>
                <a:schemeClr val="tx1"/>
              </a:solidFill>
              <a:latin typeface="Book Antiqua" panose="02040602050305030304" pitchFamily="18" charset="0"/>
            </a:rPr>
            <a:t>LoRA</a:t>
          </a:r>
          <a:endParaRPr lang="en-IN" sz="900" dirty="0">
            <a:solidFill>
              <a:schemeClr val="tx1"/>
            </a:solidFill>
            <a:latin typeface="Book Antiqua" panose="02040602050305030304" pitchFamily="18" charset="0"/>
          </a:endParaRPr>
        </a:p>
      </dgm:t>
    </dgm:pt>
    <dgm:pt modelId="{DB0E66C4-FB2B-4441-81F0-7F2AFD60896A}" type="parTrans" cxnId="{3C361F0D-C97B-FC4C-AF6D-8CE1502FAFD1}">
      <dgm:prSet/>
      <dgm:spPr/>
      <dgm:t>
        <a:bodyPr/>
        <a:lstStyle/>
        <a:p>
          <a:endParaRPr lang="en-GB" sz="900"/>
        </a:p>
      </dgm:t>
    </dgm:pt>
    <dgm:pt modelId="{CFF761C4-5F68-8F4A-851F-3F217C445034}" type="sibTrans" cxnId="{3C361F0D-C97B-FC4C-AF6D-8CE1502FAFD1}">
      <dgm:prSet/>
      <dgm:spPr/>
      <dgm:t>
        <a:bodyPr/>
        <a:lstStyle/>
        <a:p>
          <a:endParaRPr lang="en-GB" sz="900"/>
        </a:p>
      </dgm:t>
    </dgm:pt>
    <dgm:pt modelId="{670E483C-D058-BC45-8561-FC4D77E399FE}">
      <dgm:prSet custT="1"/>
      <dgm:spPr>
        <a:solidFill>
          <a:schemeClr val="accent6"/>
        </a:solidFill>
      </dgm:spPr>
      <dgm:t>
        <a:bodyPr/>
        <a:lstStyle/>
        <a:p>
          <a:r>
            <a:rPr lang="en-IN" sz="900" dirty="0">
              <a:solidFill>
                <a:schemeClr val="tx1"/>
              </a:solidFill>
              <a:latin typeface="Book Antiqua" panose="02040602050305030304" pitchFamily="18" charset="0"/>
            </a:rPr>
            <a:t>(IA)</a:t>
          </a:r>
          <a:r>
            <a:rPr lang="en-IN" sz="900" baseline="30000" dirty="0">
              <a:solidFill>
                <a:schemeClr val="tx1"/>
              </a:solidFill>
              <a:latin typeface="Book Antiqua" panose="02040602050305030304" pitchFamily="18" charset="0"/>
            </a:rPr>
            <a:t>3</a:t>
          </a:r>
          <a:endParaRPr lang="en-IN" sz="900" dirty="0">
            <a:solidFill>
              <a:schemeClr val="tx1"/>
            </a:solidFill>
            <a:latin typeface="Book Antiqua" panose="02040602050305030304" pitchFamily="18" charset="0"/>
          </a:endParaRPr>
        </a:p>
      </dgm:t>
    </dgm:pt>
    <dgm:pt modelId="{A127B6E7-5635-2546-880A-520562D577DC}" type="parTrans" cxnId="{3D99E30C-F1BE-5345-A1EE-DD7FF88D3658}">
      <dgm:prSet/>
      <dgm:spPr/>
      <dgm:t>
        <a:bodyPr/>
        <a:lstStyle/>
        <a:p>
          <a:endParaRPr lang="en-GB" sz="900"/>
        </a:p>
      </dgm:t>
    </dgm:pt>
    <dgm:pt modelId="{C9B54B96-C460-F84A-A244-CC7BDFF76FBA}" type="sibTrans" cxnId="{3D99E30C-F1BE-5345-A1EE-DD7FF88D3658}">
      <dgm:prSet/>
      <dgm:spPr/>
      <dgm:t>
        <a:bodyPr/>
        <a:lstStyle/>
        <a:p>
          <a:endParaRPr lang="en-GB" sz="900"/>
        </a:p>
      </dgm:t>
    </dgm:pt>
    <dgm:pt modelId="{571CC206-CE13-FB46-AA41-8CEC26360816}" type="pres">
      <dgm:prSet presAssocID="{CA4FC372-DA5D-B246-B177-18B57AB81011}" presName="mainComposite" presStyleCnt="0">
        <dgm:presLayoutVars>
          <dgm:chPref val="1"/>
          <dgm:dir/>
          <dgm:animOne val="branch"/>
          <dgm:animLvl val="lvl"/>
          <dgm:resizeHandles val="exact"/>
        </dgm:presLayoutVars>
      </dgm:prSet>
      <dgm:spPr/>
    </dgm:pt>
    <dgm:pt modelId="{19A3FBF8-18F1-7B41-82A8-1665326BC460}" type="pres">
      <dgm:prSet presAssocID="{CA4FC372-DA5D-B246-B177-18B57AB81011}" presName="hierFlow" presStyleCnt="0"/>
      <dgm:spPr/>
    </dgm:pt>
    <dgm:pt modelId="{E5745560-05E8-9943-9A13-E45F85AAEDB3}" type="pres">
      <dgm:prSet presAssocID="{CA4FC372-DA5D-B246-B177-18B57AB81011}" presName="hierChild1" presStyleCnt="0">
        <dgm:presLayoutVars>
          <dgm:chPref val="1"/>
          <dgm:animOne val="branch"/>
          <dgm:animLvl val="lvl"/>
        </dgm:presLayoutVars>
      </dgm:prSet>
      <dgm:spPr/>
    </dgm:pt>
    <dgm:pt modelId="{0DE6112F-AC0C-8C40-93AF-AF0543AF4AD0}" type="pres">
      <dgm:prSet presAssocID="{616DD667-3C13-FF4F-81DD-39D02FF9906E}" presName="Name14" presStyleCnt="0"/>
      <dgm:spPr/>
    </dgm:pt>
    <dgm:pt modelId="{34F62CF8-F660-C84B-83D3-58ECA531AE1E}" type="pres">
      <dgm:prSet presAssocID="{616DD667-3C13-FF4F-81DD-39D02FF9906E}" presName="level1Shape" presStyleLbl="node0" presStyleIdx="0" presStyleCnt="1" custScaleX="551817" custScaleY="65673" custLinFactNeighborY="-11384">
        <dgm:presLayoutVars>
          <dgm:chPref val="3"/>
        </dgm:presLayoutVars>
      </dgm:prSet>
      <dgm:spPr/>
    </dgm:pt>
    <dgm:pt modelId="{E447E5A1-2082-F24D-9ECF-CB0892E6700F}" type="pres">
      <dgm:prSet presAssocID="{616DD667-3C13-FF4F-81DD-39D02FF9906E}" presName="hierChild2" presStyleCnt="0"/>
      <dgm:spPr/>
    </dgm:pt>
    <dgm:pt modelId="{0B3A91A4-8071-D14C-83B7-6584DE26FF42}" type="pres">
      <dgm:prSet presAssocID="{6FFCFA1E-D765-EC4D-BD9C-D783BE15CE35}" presName="Name19" presStyleLbl="parChTrans1D2" presStyleIdx="0" presStyleCnt="5"/>
      <dgm:spPr/>
    </dgm:pt>
    <dgm:pt modelId="{41277A37-9976-0E43-A94A-C4D7BFB84C03}" type="pres">
      <dgm:prSet presAssocID="{7AD0DDF8-527F-A340-914E-2CC1221BCF42}" presName="Name21" presStyleCnt="0"/>
      <dgm:spPr/>
    </dgm:pt>
    <dgm:pt modelId="{74918DB8-AFB1-814E-B00A-BF7D0CAB4804}" type="pres">
      <dgm:prSet presAssocID="{7AD0DDF8-527F-A340-914E-2CC1221BCF42}" presName="level2Shape" presStyleLbl="node2" presStyleIdx="0" presStyleCnt="5" custLinFactX="-77008" custLinFactNeighborX="-100000" custLinFactNeighborY="5540"/>
      <dgm:spPr/>
    </dgm:pt>
    <dgm:pt modelId="{6D8A52D6-38B0-054D-ACE7-30CAE35D81D0}" type="pres">
      <dgm:prSet presAssocID="{7AD0DDF8-527F-A340-914E-2CC1221BCF42}" presName="hierChild3" presStyleCnt="0"/>
      <dgm:spPr/>
    </dgm:pt>
    <dgm:pt modelId="{D0A466B3-77F8-2D4A-A856-337316D66814}" type="pres">
      <dgm:prSet presAssocID="{8E10E2BB-D91E-C34A-8164-2B0D67070BDC}" presName="Name19" presStyleLbl="parChTrans1D2" presStyleIdx="1" presStyleCnt="5"/>
      <dgm:spPr/>
    </dgm:pt>
    <dgm:pt modelId="{C863FD68-CC02-C34E-B803-5B38E5C13F44}" type="pres">
      <dgm:prSet presAssocID="{9B806D5D-6FEE-1B49-8C2D-B64DC49C703F}" presName="Name21" presStyleCnt="0"/>
      <dgm:spPr/>
    </dgm:pt>
    <dgm:pt modelId="{6D5A73C4-FC05-C744-977B-70B816930A6D}" type="pres">
      <dgm:prSet presAssocID="{9B806D5D-6FEE-1B49-8C2D-B64DC49C703F}" presName="level2Shape" presStyleLbl="node2" presStyleIdx="1" presStyleCnt="5" custLinFactNeighborX="-79013"/>
      <dgm:spPr/>
    </dgm:pt>
    <dgm:pt modelId="{779E83C3-DE1D-E74C-9304-21F96C2188D2}" type="pres">
      <dgm:prSet presAssocID="{9B806D5D-6FEE-1B49-8C2D-B64DC49C703F}" presName="hierChild3" presStyleCnt="0"/>
      <dgm:spPr/>
    </dgm:pt>
    <dgm:pt modelId="{5BA0C0D7-3DB1-E545-BB8A-1C1AF1036FDA}" type="pres">
      <dgm:prSet presAssocID="{018EA456-30BB-2D43-803C-C7F91C9121C0}" presName="Name19" presStyleLbl="parChTrans1D2" presStyleIdx="2" presStyleCnt="5"/>
      <dgm:spPr/>
    </dgm:pt>
    <dgm:pt modelId="{7C7102D4-836E-3F4F-B3C1-02E95202F533}" type="pres">
      <dgm:prSet presAssocID="{F984D2FB-E5DF-B942-9911-CD85D90A7C40}" presName="Name21" presStyleCnt="0"/>
      <dgm:spPr/>
    </dgm:pt>
    <dgm:pt modelId="{52E97ED6-DD26-D045-B48E-8D4A61AD9D9C}" type="pres">
      <dgm:prSet presAssocID="{F984D2FB-E5DF-B942-9911-CD85D90A7C40}" presName="level2Shape" presStyleLbl="node2" presStyleIdx="2" presStyleCnt="5" custScaleX="265570"/>
      <dgm:spPr/>
    </dgm:pt>
    <dgm:pt modelId="{8266DE0B-94CB-DF4A-8A8B-9354041C4F70}" type="pres">
      <dgm:prSet presAssocID="{F984D2FB-E5DF-B942-9911-CD85D90A7C40}" presName="hierChild3" presStyleCnt="0"/>
      <dgm:spPr/>
    </dgm:pt>
    <dgm:pt modelId="{8F9E99F8-068A-D047-B03D-7405C33EBBB8}" type="pres">
      <dgm:prSet presAssocID="{DB0E66C4-FB2B-4441-81F0-7F2AFD60896A}" presName="Name19" presStyleLbl="parChTrans1D2" presStyleIdx="3" presStyleCnt="5"/>
      <dgm:spPr/>
    </dgm:pt>
    <dgm:pt modelId="{F7E1F847-27AF-7742-8A4A-FEB125B11A45}" type="pres">
      <dgm:prSet presAssocID="{E400BA49-10BC-994D-AF33-58D05E633A00}" presName="Name21" presStyleCnt="0"/>
      <dgm:spPr/>
    </dgm:pt>
    <dgm:pt modelId="{DC016691-B5F5-244B-BB59-F6C8CC27B573}" type="pres">
      <dgm:prSet presAssocID="{E400BA49-10BC-994D-AF33-58D05E633A00}" presName="level2Shape" presStyleLbl="node2" presStyleIdx="3" presStyleCnt="5" custLinFactNeighborX="75695"/>
      <dgm:spPr/>
    </dgm:pt>
    <dgm:pt modelId="{E480EE7C-10EC-2A4F-95CC-FD77954B5E31}" type="pres">
      <dgm:prSet presAssocID="{E400BA49-10BC-994D-AF33-58D05E633A00}" presName="hierChild3" presStyleCnt="0"/>
      <dgm:spPr/>
    </dgm:pt>
    <dgm:pt modelId="{8039A92A-98AC-054B-B4BB-35EA27AE2EED}" type="pres">
      <dgm:prSet presAssocID="{A127B6E7-5635-2546-880A-520562D577DC}" presName="Name19" presStyleLbl="parChTrans1D2" presStyleIdx="4" presStyleCnt="5"/>
      <dgm:spPr/>
    </dgm:pt>
    <dgm:pt modelId="{E25678B9-4A82-CC4B-91F6-AC53E7CC5EFA}" type="pres">
      <dgm:prSet presAssocID="{670E483C-D058-BC45-8561-FC4D77E399FE}" presName="Name21" presStyleCnt="0"/>
      <dgm:spPr/>
    </dgm:pt>
    <dgm:pt modelId="{99954B8E-5BC2-6E49-BEAD-6BAD7F944C10}" type="pres">
      <dgm:prSet presAssocID="{670E483C-D058-BC45-8561-FC4D77E399FE}" presName="level2Shape" presStyleLbl="node2" presStyleIdx="4" presStyleCnt="5" custLinFactX="68262" custLinFactNeighborX="100000"/>
      <dgm:spPr/>
    </dgm:pt>
    <dgm:pt modelId="{FF208FAD-0BAA-9445-8DFF-A5083431B7C4}" type="pres">
      <dgm:prSet presAssocID="{670E483C-D058-BC45-8561-FC4D77E399FE}" presName="hierChild3" presStyleCnt="0"/>
      <dgm:spPr/>
    </dgm:pt>
    <dgm:pt modelId="{1CFEF7FA-1D69-174A-81E8-776CBA16C1DB}" type="pres">
      <dgm:prSet presAssocID="{CA4FC372-DA5D-B246-B177-18B57AB81011}" presName="bgShapesFlow" presStyleCnt="0"/>
      <dgm:spPr/>
    </dgm:pt>
  </dgm:ptLst>
  <dgm:cxnLst>
    <dgm:cxn modelId="{3D99E30C-F1BE-5345-A1EE-DD7FF88D3658}" srcId="{616DD667-3C13-FF4F-81DD-39D02FF9906E}" destId="{670E483C-D058-BC45-8561-FC4D77E399FE}" srcOrd="4" destOrd="0" parTransId="{A127B6E7-5635-2546-880A-520562D577DC}" sibTransId="{C9B54B96-C460-F84A-A244-CC7BDFF76FBA}"/>
    <dgm:cxn modelId="{3C361F0D-C97B-FC4C-AF6D-8CE1502FAFD1}" srcId="{616DD667-3C13-FF4F-81DD-39D02FF9906E}" destId="{E400BA49-10BC-994D-AF33-58D05E633A00}" srcOrd="3" destOrd="0" parTransId="{DB0E66C4-FB2B-4441-81F0-7F2AFD60896A}" sibTransId="{CFF761C4-5F68-8F4A-851F-3F217C445034}"/>
    <dgm:cxn modelId="{2388F42E-E1B4-C549-A164-E24E8CA1CDAF}" type="presOf" srcId="{9B806D5D-6FEE-1B49-8C2D-B64DC49C703F}" destId="{6D5A73C4-FC05-C744-977B-70B816930A6D}" srcOrd="0" destOrd="0" presId="urn:microsoft.com/office/officeart/2005/8/layout/hierarchy6"/>
    <dgm:cxn modelId="{74AA6136-B25F-814A-98A2-4683558EDDC3}" srcId="{616DD667-3C13-FF4F-81DD-39D02FF9906E}" destId="{7AD0DDF8-527F-A340-914E-2CC1221BCF42}" srcOrd="0" destOrd="0" parTransId="{6FFCFA1E-D765-EC4D-BD9C-D783BE15CE35}" sibTransId="{0CFA8BEF-FDF5-964E-85A5-0BE477649A48}"/>
    <dgm:cxn modelId="{3AC8223D-5DB4-574D-BE77-180F58329093}" type="presOf" srcId="{6FFCFA1E-D765-EC4D-BD9C-D783BE15CE35}" destId="{0B3A91A4-8071-D14C-83B7-6584DE26FF42}" srcOrd="0" destOrd="0" presId="urn:microsoft.com/office/officeart/2005/8/layout/hierarchy6"/>
    <dgm:cxn modelId="{86382E5C-B6AC-994E-AF37-4A052C68B405}" type="presOf" srcId="{7AD0DDF8-527F-A340-914E-2CC1221BCF42}" destId="{74918DB8-AFB1-814E-B00A-BF7D0CAB4804}" srcOrd="0" destOrd="0" presId="urn:microsoft.com/office/officeart/2005/8/layout/hierarchy6"/>
    <dgm:cxn modelId="{E074235E-E62D-7D44-BBE5-ACC4A2724C90}" type="presOf" srcId="{670E483C-D058-BC45-8561-FC4D77E399FE}" destId="{99954B8E-5BC2-6E49-BEAD-6BAD7F944C10}" srcOrd="0" destOrd="0" presId="urn:microsoft.com/office/officeart/2005/8/layout/hierarchy6"/>
    <dgm:cxn modelId="{5E47355F-77A2-844C-AF3B-1B80A2D1DC0A}" type="presOf" srcId="{A127B6E7-5635-2546-880A-520562D577DC}" destId="{8039A92A-98AC-054B-B4BB-35EA27AE2EED}" srcOrd="0" destOrd="0" presId="urn:microsoft.com/office/officeart/2005/8/layout/hierarchy6"/>
    <dgm:cxn modelId="{00D06B75-0DB0-9C45-9FAF-AF2FF4BC95BF}" srcId="{616DD667-3C13-FF4F-81DD-39D02FF9906E}" destId="{9B806D5D-6FEE-1B49-8C2D-B64DC49C703F}" srcOrd="1" destOrd="0" parTransId="{8E10E2BB-D91E-C34A-8164-2B0D67070BDC}" sibTransId="{E697AAE2-DCA3-B148-A3EE-640D61DA937B}"/>
    <dgm:cxn modelId="{A094ED8E-E967-0943-9098-6399373B755A}" type="presOf" srcId="{CA4FC372-DA5D-B246-B177-18B57AB81011}" destId="{571CC206-CE13-FB46-AA41-8CEC26360816}" srcOrd="0" destOrd="0" presId="urn:microsoft.com/office/officeart/2005/8/layout/hierarchy6"/>
    <dgm:cxn modelId="{0F0C2792-D6C6-BA46-A139-52A09120C36C}" srcId="{CA4FC372-DA5D-B246-B177-18B57AB81011}" destId="{616DD667-3C13-FF4F-81DD-39D02FF9906E}" srcOrd="0" destOrd="0" parTransId="{A5616B4E-F072-D14A-8822-57DD4D430E99}" sibTransId="{711E2FFD-259C-2B4B-8DBD-3B3B823F52D9}"/>
    <dgm:cxn modelId="{69AA0AA4-5605-9C47-95BF-47200B7F076B}" type="presOf" srcId="{616DD667-3C13-FF4F-81DD-39D02FF9906E}" destId="{34F62CF8-F660-C84B-83D3-58ECA531AE1E}" srcOrd="0" destOrd="0" presId="urn:microsoft.com/office/officeart/2005/8/layout/hierarchy6"/>
    <dgm:cxn modelId="{F35FBFAC-BB43-9F4A-846F-1DD5D9C8DEC7}" type="presOf" srcId="{018EA456-30BB-2D43-803C-C7F91C9121C0}" destId="{5BA0C0D7-3DB1-E545-BB8A-1C1AF1036FDA}" srcOrd="0" destOrd="0" presId="urn:microsoft.com/office/officeart/2005/8/layout/hierarchy6"/>
    <dgm:cxn modelId="{0CCDC2C9-05D3-C048-9A69-0977058BFAB3}" type="presOf" srcId="{8E10E2BB-D91E-C34A-8164-2B0D67070BDC}" destId="{D0A466B3-77F8-2D4A-A856-337316D66814}" srcOrd="0" destOrd="0" presId="urn:microsoft.com/office/officeart/2005/8/layout/hierarchy6"/>
    <dgm:cxn modelId="{925F59CC-3072-2A4B-B171-9443E42CB641}" srcId="{616DD667-3C13-FF4F-81DD-39D02FF9906E}" destId="{F984D2FB-E5DF-B942-9911-CD85D90A7C40}" srcOrd="2" destOrd="0" parTransId="{018EA456-30BB-2D43-803C-C7F91C9121C0}" sibTransId="{3841A08A-F3E0-444C-BCE4-25B1489E39AE}"/>
    <dgm:cxn modelId="{D63AC9DE-093D-4244-9C93-8516EF477C96}" type="presOf" srcId="{E400BA49-10BC-994D-AF33-58D05E633A00}" destId="{DC016691-B5F5-244B-BB59-F6C8CC27B573}" srcOrd="0" destOrd="0" presId="urn:microsoft.com/office/officeart/2005/8/layout/hierarchy6"/>
    <dgm:cxn modelId="{4CB0EBF0-D0C8-004F-98C7-73ADA14A8601}" type="presOf" srcId="{F984D2FB-E5DF-B942-9911-CD85D90A7C40}" destId="{52E97ED6-DD26-D045-B48E-8D4A61AD9D9C}" srcOrd="0" destOrd="0" presId="urn:microsoft.com/office/officeart/2005/8/layout/hierarchy6"/>
    <dgm:cxn modelId="{94C104FF-A9A3-AC4F-B282-6940F5AA05A9}" type="presOf" srcId="{DB0E66C4-FB2B-4441-81F0-7F2AFD60896A}" destId="{8F9E99F8-068A-D047-B03D-7405C33EBBB8}" srcOrd="0" destOrd="0" presId="urn:microsoft.com/office/officeart/2005/8/layout/hierarchy6"/>
    <dgm:cxn modelId="{491C2899-14CF-3C4B-ADEB-784D24CF10A3}" type="presParOf" srcId="{571CC206-CE13-FB46-AA41-8CEC26360816}" destId="{19A3FBF8-18F1-7B41-82A8-1665326BC460}" srcOrd="0" destOrd="0" presId="urn:microsoft.com/office/officeart/2005/8/layout/hierarchy6"/>
    <dgm:cxn modelId="{2ACDBC19-003F-E947-ACFD-0FC4FCC6F52A}" type="presParOf" srcId="{19A3FBF8-18F1-7B41-82A8-1665326BC460}" destId="{E5745560-05E8-9943-9A13-E45F85AAEDB3}" srcOrd="0" destOrd="0" presId="urn:microsoft.com/office/officeart/2005/8/layout/hierarchy6"/>
    <dgm:cxn modelId="{1574E83C-E560-5042-9104-371EFD8A6756}" type="presParOf" srcId="{E5745560-05E8-9943-9A13-E45F85AAEDB3}" destId="{0DE6112F-AC0C-8C40-93AF-AF0543AF4AD0}" srcOrd="0" destOrd="0" presId="urn:microsoft.com/office/officeart/2005/8/layout/hierarchy6"/>
    <dgm:cxn modelId="{FFE7EA30-F8C8-C84E-B993-2F2AC10FF6E4}" type="presParOf" srcId="{0DE6112F-AC0C-8C40-93AF-AF0543AF4AD0}" destId="{34F62CF8-F660-C84B-83D3-58ECA531AE1E}" srcOrd="0" destOrd="0" presId="urn:microsoft.com/office/officeart/2005/8/layout/hierarchy6"/>
    <dgm:cxn modelId="{FD970095-15A9-3C44-9D83-5D4BFA5D5C66}" type="presParOf" srcId="{0DE6112F-AC0C-8C40-93AF-AF0543AF4AD0}" destId="{E447E5A1-2082-F24D-9ECF-CB0892E6700F}" srcOrd="1" destOrd="0" presId="urn:microsoft.com/office/officeart/2005/8/layout/hierarchy6"/>
    <dgm:cxn modelId="{1AA5161E-2A5D-6A41-850F-69C6D5FB2824}" type="presParOf" srcId="{E447E5A1-2082-F24D-9ECF-CB0892E6700F}" destId="{0B3A91A4-8071-D14C-83B7-6584DE26FF42}" srcOrd="0" destOrd="0" presId="urn:microsoft.com/office/officeart/2005/8/layout/hierarchy6"/>
    <dgm:cxn modelId="{A6B00FD9-13DF-D245-B6C8-C215346C72EE}" type="presParOf" srcId="{E447E5A1-2082-F24D-9ECF-CB0892E6700F}" destId="{41277A37-9976-0E43-A94A-C4D7BFB84C03}" srcOrd="1" destOrd="0" presId="urn:microsoft.com/office/officeart/2005/8/layout/hierarchy6"/>
    <dgm:cxn modelId="{B1A80729-74AA-4F40-88E8-BA9673992A13}" type="presParOf" srcId="{41277A37-9976-0E43-A94A-C4D7BFB84C03}" destId="{74918DB8-AFB1-814E-B00A-BF7D0CAB4804}" srcOrd="0" destOrd="0" presId="urn:microsoft.com/office/officeart/2005/8/layout/hierarchy6"/>
    <dgm:cxn modelId="{88404810-94C5-1D46-B236-62AFABBBF8EE}" type="presParOf" srcId="{41277A37-9976-0E43-A94A-C4D7BFB84C03}" destId="{6D8A52D6-38B0-054D-ACE7-30CAE35D81D0}" srcOrd="1" destOrd="0" presId="urn:microsoft.com/office/officeart/2005/8/layout/hierarchy6"/>
    <dgm:cxn modelId="{CC35FB2F-B999-D341-BDDE-A3C4C5D8C23A}" type="presParOf" srcId="{E447E5A1-2082-F24D-9ECF-CB0892E6700F}" destId="{D0A466B3-77F8-2D4A-A856-337316D66814}" srcOrd="2" destOrd="0" presId="urn:microsoft.com/office/officeart/2005/8/layout/hierarchy6"/>
    <dgm:cxn modelId="{C669800E-A3FE-B348-AEBD-6F711727B403}" type="presParOf" srcId="{E447E5A1-2082-F24D-9ECF-CB0892E6700F}" destId="{C863FD68-CC02-C34E-B803-5B38E5C13F44}" srcOrd="3" destOrd="0" presId="urn:microsoft.com/office/officeart/2005/8/layout/hierarchy6"/>
    <dgm:cxn modelId="{80D98835-7708-DA47-82A4-DC79DBCC130F}" type="presParOf" srcId="{C863FD68-CC02-C34E-B803-5B38E5C13F44}" destId="{6D5A73C4-FC05-C744-977B-70B816930A6D}" srcOrd="0" destOrd="0" presId="urn:microsoft.com/office/officeart/2005/8/layout/hierarchy6"/>
    <dgm:cxn modelId="{04B21DD3-8E5C-0043-9CE0-90B4F0A86651}" type="presParOf" srcId="{C863FD68-CC02-C34E-B803-5B38E5C13F44}" destId="{779E83C3-DE1D-E74C-9304-21F96C2188D2}" srcOrd="1" destOrd="0" presId="urn:microsoft.com/office/officeart/2005/8/layout/hierarchy6"/>
    <dgm:cxn modelId="{701638E7-C6C3-D44C-A446-E3C0B01079A1}" type="presParOf" srcId="{E447E5A1-2082-F24D-9ECF-CB0892E6700F}" destId="{5BA0C0D7-3DB1-E545-BB8A-1C1AF1036FDA}" srcOrd="4" destOrd="0" presId="urn:microsoft.com/office/officeart/2005/8/layout/hierarchy6"/>
    <dgm:cxn modelId="{4196345D-195B-8B43-9025-FED86970B6CD}" type="presParOf" srcId="{E447E5A1-2082-F24D-9ECF-CB0892E6700F}" destId="{7C7102D4-836E-3F4F-B3C1-02E95202F533}" srcOrd="5" destOrd="0" presId="urn:microsoft.com/office/officeart/2005/8/layout/hierarchy6"/>
    <dgm:cxn modelId="{3D20F4F4-3B03-9B44-A58B-872DEAD674D0}" type="presParOf" srcId="{7C7102D4-836E-3F4F-B3C1-02E95202F533}" destId="{52E97ED6-DD26-D045-B48E-8D4A61AD9D9C}" srcOrd="0" destOrd="0" presId="urn:microsoft.com/office/officeart/2005/8/layout/hierarchy6"/>
    <dgm:cxn modelId="{E0602B53-E665-124D-87D5-AE9CEA36E642}" type="presParOf" srcId="{7C7102D4-836E-3F4F-B3C1-02E95202F533}" destId="{8266DE0B-94CB-DF4A-8A8B-9354041C4F70}" srcOrd="1" destOrd="0" presId="urn:microsoft.com/office/officeart/2005/8/layout/hierarchy6"/>
    <dgm:cxn modelId="{32CAF74A-4F70-AA40-87AA-553AF794EFC5}" type="presParOf" srcId="{E447E5A1-2082-F24D-9ECF-CB0892E6700F}" destId="{8F9E99F8-068A-D047-B03D-7405C33EBBB8}" srcOrd="6" destOrd="0" presId="urn:microsoft.com/office/officeart/2005/8/layout/hierarchy6"/>
    <dgm:cxn modelId="{63AFC011-8393-3041-B092-9412F93B61AA}" type="presParOf" srcId="{E447E5A1-2082-F24D-9ECF-CB0892E6700F}" destId="{F7E1F847-27AF-7742-8A4A-FEB125B11A45}" srcOrd="7" destOrd="0" presId="urn:microsoft.com/office/officeart/2005/8/layout/hierarchy6"/>
    <dgm:cxn modelId="{09BAC794-477B-E346-A870-AFDC9E0E3BFC}" type="presParOf" srcId="{F7E1F847-27AF-7742-8A4A-FEB125B11A45}" destId="{DC016691-B5F5-244B-BB59-F6C8CC27B573}" srcOrd="0" destOrd="0" presId="urn:microsoft.com/office/officeart/2005/8/layout/hierarchy6"/>
    <dgm:cxn modelId="{46AAC370-B0EF-B341-9A24-9D2757B113F2}" type="presParOf" srcId="{F7E1F847-27AF-7742-8A4A-FEB125B11A45}" destId="{E480EE7C-10EC-2A4F-95CC-FD77954B5E31}" srcOrd="1" destOrd="0" presId="urn:microsoft.com/office/officeart/2005/8/layout/hierarchy6"/>
    <dgm:cxn modelId="{9B43F9D7-982D-E64B-AD7B-179E0155980A}" type="presParOf" srcId="{E447E5A1-2082-F24D-9ECF-CB0892E6700F}" destId="{8039A92A-98AC-054B-B4BB-35EA27AE2EED}" srcOrd="8" destOrd="0" presId="urn:microsoft.com/office/officeart/2005/8/layout/hierarchy6"/>
    <dgm:cxn modelId="{1E0B6596-C689-6B4F-A645-637C4FD1C14D}" type="presParOf" srcId="{E447E5A1-2082-F24D-9ECF-CB0892E6700F}" destId="{E25678B9-4A82-CC4B-91F6-AC53E7CC5EFA}" srcOrd="9" destOrd="0" presId="urn:microsoft.com/office/officeart/2005/8/layout/hierarchy6"/>
    <dgm:cxn modelId="{A7B27DA8-924F-3748-A9B5-FAFED492FAFF}" type="presParOf" srcId="{E25678B9-4A82-CC4B-91F6-AC53E7CC5EFA}" destId="{99954B8E-5BC2-6E49-BEAD-6BAD7F944C10}" srcOrd="0" destOrd="0" presId="urn:microsoft.com/office/officeart/2005/8/layout/hierarchy6"/>
    <dgm:cxn modelId="{9E258D41-E2D2-8B46-BFFE-D3577BC6A3B4}" type="presParOf" srcId="{E25678B9-4A82-CC4B-91F6-AC53E7CC5EFA}" destId="{FF208FAD-0BAA-9445-8DFF-A5083431B7C4}" srcOrd="1" destOrd="0" presId="urn:microsoft.com/office/officeart/2005/8/layout/hierarchy6"/>
    <dgm:cxn modelId="{C9E76B2A-BC0A-BB44-86BD-27CB0B40E274}" type="presParOf" srcId="{571CC206-CE13-FB46-AA41-8CEC26360816}" destId="{1CFEF7FA-1D69-174A-81E8-776CBA16C1DB}" srcOrd="1" destOrd="0" presId="urn:microsoft.com/office/officeart/2005/8/layout/hierarchy6"/>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0BB92871-8062-4E46-8C24-80E025A625CA}" type="doc">
      <dgm:prSet loTypeId="urn:microsoft.com/office/officeart/2005/8/layout/venn2" loCatId="process" qsTypeId="urn:microsoft.com/office/officeart/2005/8/quickstyle/simple4" qsCatId="simple" csTypeId="urn:microsoft.com/office/officeart/2005/8/colors/accent4_5" csCatId="accent4" phldr="1"/>
      <dgm:spPr/>
      <dgm:t>
        <a:bodyPr/>
        <a:lstStyle/>
        <a:p>
          <a:endParaRPr lang="en-GB"/>
        </a:p>
      </dgm:t>
    </dgm:pt>
    <dgm:pt modelId="{9BC271A4-05F8-C74D-9B0E-FBA5194A007E}">
      <dgm:prSet custT="1"/>
      <dgm:spPr>
        <a:solidFill>
          <a:schemeClr val="tx2">
            <a:alpha val="90000"/>
          </a:schemeClr>
        </a:solidFill>
      </dgm:spPr>
      <dgm:t>
        <a:bodyPr/>
        <a:lstStyle/>
        <a:p>
          <a:r>
            <a:rPr lang="en-US" sz="2000">
              <a:latin typeface="Book Antiqua" panose="02040602050305030304" pitchFamily="18" charset="0"/>
            </a:rPr>
            <a:t>Transfer Learning</a:t>
          </a:r>
          <a:br>
            <a:rPr lang="en-US" sz="2000">
              <a:latin typeface="Book Antiqua" panose="02040602050305030304" pitchFamily="18" charset="0"/>
            </a:rPr>
          </a:br>
          <a:br>
            <a:rPr lang="en-US" sz="2000">
              <a:latin typeface="Book Antiqua" panose="02040602050305030304" pitchFamily="18" charset="0"/>
            </a:rPr>
          </a:br>
          <a:br>
            <a:rPr lang="en-US" sz="2000">
              <a:latin typeface="Book Antiqua" panose="02040602050305030304" pitchFamily="18" charset="0"/>
            </a:rPr>
          </a:br>
          <a:br>
            <a:rPr lang="en-US" sz="2000">
              <a:latin typeface="Book Antiqua" panose="02040602050305030304" pitchFamily="18" charset="0"/>
            </a:rPr>
          </a:br>
          <a:br>
            <a:rPr lang="en-US" sz="2000">
              <a:latin typeface="Book Antiqua" panose="02040602050305030304" pitchFamily="18" charset="0"/>
            </a:rPr>
          </a:br>
          <a:br>
            <a:rPr lang="en-US" sz="2000">
              <a:latin typeface="Book Antiqua" panose="02040602050305030304" pitchFamily="18" charset="0"/>
            </a:rPr>
          </a:br>
          <a:br>
            <a:rPr lang="en-US" sz="2000">
              <a:latin typeface="Book Antiqua" panose="02040602050305030304" pitchFamily="18" charset="0"/>
            </a:rPr>
          </a:br>
          <a:br>
            <a:rPr lang="en-US" sz="2000">
              <a:latin typeface="Book Antiqua" panose="02040602050305030304" pitchFamily="18" charset="0"/>
            </a:rPr>
          </a:br>
          <a:br>
            <a:rPr lang="en-US" sz="2000">
              <a:latin typeface="Book Antiqua" panose="02040602050305030304" pitchFamily="18" charset="0"/>
            </a:rPr>
          </a:br>
          <a:br>
            <a:rPr lang="en-US" sz="2000">
              <a:latin typeface="Book Antiqua" panose="02040602050305030304" pitchFamily="18" charset="0"/>
            </a:rPr>
          </a:br>
          <a:br>
            <a:rPr lang="en-US" sz="2000">
              <a:latin typeface="Book Antiqua" panose="02040602050305030304" pitchFamily="18" charset="0"/>
            </a:rPr>
          </a:br>
          <a:br>
            <a:rPr lang="en-US" sz="2000">
              <a:latin typeface="Book Antiqua" panose="02040602050305030304" pitchFamily="18" charset="0"/>
            </a:rPr>
          </a:br>
          <a:endParaRPr lang="en-IN" sz="2000" dirty="0">
            <a:latin typeface="Book Antiqua" panose="02040602050305030304" pitchFamily="18" charset="0"/>
          </a:endParaRPr>
        </a:p>
      </dgm:t>
    </dgm:pt>
    <dgm:pt modelId="{967CA1AB-ADED-3B40-8683-97CA34749598}" type="parTrans" cxnId="{C69A87B1-F01D-BE4B-8EB3-89B9E61167E4}">
      <dgm:prSet/>
      <dgm:spPr/>
      <dgm:t>
        <a:bodyPr/>
        <a:lstStyle/>
        <a:p>
          <a:endParaRPr lang="en-GB"/>
        </a:p>
      </dgm:t>
    </dgm:pt>
    <dgm:pt modelId="{EB9BB709-9503-C04C-9974-354960D2FDE1}" type="sibTrans" cxnId="{C69A87B1-F01D-BE4B-8EB3-89B9E61167E4}">
      <dgm:prSet/>
      <dgm:spPr/>
      <dgm:t>
        <a:bodyPr/>
        <a:lstStyle/>
        <a:p>
          <a:endParaRPr lang="en-GB"/>
        </a:p>
      </dgm:t>
    </dgm:pt>
    <dgm:pt modelId="{0E889173-7ABF-974C-863D-3ADCCA5DB362}" type="pres">
      <dgm:prSet presAssocID="{0BB92871-8062-4E46-8C24-80E025A625CA}" presName="Name0" presStyleCnt="0">
        <dgm:presLayoutVars>
          <dgm:chMax val="7"/>
          <dgm:resizeHandles val="exact"/>
        </dgm:presLayoutVars>
      </dgm:prSet>
      <dgm:spPr/>
    </dgm:pt>
    <dgm:pt modelId="{028216FD-82CA-A747-89E7-60EA50CEFA80}" type="pres">
      <dgm:prSet presAssocID="{0BB92871-8062-4E46-8C24-80E025A625CA}" presName="comp1" presStyleCnt="0"/>
      <dgm:spPr/>
    </dgm:pt>
    <dgm:pt modelId="{0250061B-92AE-BA47-85FC-29337A7B5B13}" type="pres">
      <dgm:prSet presAssocID="{0BB92871-8062-4E46-8C24-80E025A625CA}" presName="circle1" presStyleLbl="node1" presStyleIdx="0" presStyleCnt="1"/>
      <dgm:spPr/>
    </dgm:pt>
    <dgm:pt modelId="{2F14C424-BED8-414E-B2BF-321A29683D56}" type="pres">
      <dgm:prSet presAssocID="{0BB92871-8062-4E46-8C24-80E025A625CA}" presName="c1text" presStyleLbl="node1" presStyleIdx="0" presStyleCnt="1">
        <dgm:presLayoutVars>
          <dgm:bulletEnabled val="1"/>
        </dgm:presLayoutVars>
      </dgm:prSet>
      <dgm:spPr/>
    </dgm:pt>
  </dgm:ptLst>
  <dgm:cxnLst>
    <dgm:cxn modelId="{E3DCD340-CACB-1749-A9F5-852C1FCF2AB8}" type="presOf" srcId="{9BC271A4-05F8-C74D-9B0E-FBA5194A007E}" destId="{2F14C424-BED8-414E-B2BF-321A29683D56}" srcOrd="1" destOrd="0" presId="urn:microsoft.com/office/officeart/2005/8/layout/venn2"/>
    <dgm:cxn modelId="{12D1778F-DC7C-9048-9483-B4E93E45AC5B}" type="presOf" srcId="{0BB92871-8062-4E46-8C24-80E025A625CA}" destId="{0E889173-7ABF-974C-863D-3ADCCA5DB362}" srcOrd="0" destOrd="0" presId="urn:microsoft.com/office/officeart/2005/8/layout/venn2"/>
    <dgm:cxn modelId="{C69A87B1-F01D-BE4B-8EB3-89B9E61167E4}" srcId="{0BB92871-8062-4E46-8C24-80E025A625CA}" destId="{9BC271A4-05F8-C74D-9B0E-FBA5194A007E}" srcOrd="0" destOrd="0" parTransId="{967CA1AB-ADED-3B40-8683-97CA34749598}" sibTransId="{EB9BB709-9503-C04C-9974-354960D2FDE1}"/>
    <dgm:cxn modelId="{7B5976D9-EB74-AE40-82C7-4E93900D5082}" type="presOf" srcId="{9BC271A4-05F8-C74D-9B0E-FBA5194A007E}" destId="{0250061B-92AE-BA47-85FC-29337A7B5B13}" srcOrd="0" destOrd="0" presId="urn:microsoft.com/office/officeart/2005/8/layout/venn2"/>
    <dgm:cxn modelId="{4CA65FFD-7F2D-FD44-9B97-9A75F2C45689}" type="presParOf" srcId="{0E889173-7ABF-974C-863D-3ADCCA5DB362}" destId="{028216FD-82CA-A747-89E7-60EA50CEFA80}" srcOrd="0" destOrd="0" presId="urn:microsoft.com/office/officeart/2005/8/layout/venn2"/>
    <dgm:cxn modelId="{E5C7AC38-6596-7146-93D9-C0FFBB5AE51B}" type="presParOf" srcId="{028216FD-82CA-A747-89E7-60EA50CEFA80}" destId="{0250061B-92AE-BA47-85FC-29337A7B5B13}" srcOrd="0" destOrd="0" presId="urn:microsoft.com/office/officeart/2005/8/layout/venn2"/>
    <dgm:cxn modelId="{8098DC4B-F150-E74A-B552-8940D276B03E}" type="presParOf" srcId="{028216FD-82CA-A747-89E7-60EA50CEFA80}" destId="{2F14C424-BED8-414E-B2BF-321A29683D56}" srcOrd="1" destOrd="0" presId="urn:microsoft.com/office/officeart/2005/8/layout/venn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0BB92871-8062-4E46-8C24-80E025A625CA}" type="doc">
      <dgm:prSet loTypeId="urn:microsoft.com/office/officeart/2005/8/layout/venn2" loCatId="process" qsTypeId="urn:microsoft.com/office/officeart/2005/8/quickstyle/simple1" qsCatId="simple" csTypeId="urn:microsoft.com/office/officeart/2005/8/colors/accent4_3" csCatId="accent4" phldr="1"/>
      <dgm:spPr/>
      <dgm:t>
        <a:bodyPr/>
        <a:lstStyle/>
        <a:p>
          <a:endParaRPr lang="en-GB"/>
        </a:p>
      </dgm:t>
    </dgm:pt>
    <dgm:pt modelId="{8DA0F02D-9230-AF46-B142-4322D320C438}">
      <dgm:prSet custT="1"/>
      <dgm:spPr>
        <a:solidFill>
          <a:schemeClr val="accent6"/>
        </a:solidFill>
      </dgm:spPr>
      <dgm:t>
        <a:bodyPr/>
        <a:lstStyle/>
        <a:p>
          <a:r>
            <a:rPr lang="en-IN" sz="2000" dirty="0">
              <a:solidFill>
                <a:schemeClr val="tx1"/>
              </a:solidFill>
              <a:latin typeface="Book Antiqua" panose="02040602050305030304" pitchFamily="18" charset="0"/>
            </a:rPr>
            <a:t>Domain Adaptation</a:t>
          </a:r>
        </a:p>
      </dgm:t>
    </dgm:pt>
    <dgm:pt modelId="{4DB49197-D24F-1D45-A0CD-5DC547EC2196}" type="parTrans" cxnId="{1EDD4E6C-11E0-6E4D-8EF9-0DC2D767AD8B}">
      <dgm:prSet/>
      <dgm:spPr/>
      <dgm:t>
        <a:bodyPr/>
        <a:lstStyle/>
        <a:p>
          <a:endParaRPr lang="en-GB"/>
        </a:p>
      </dgm:t>
    </dgm:pt>
    <dgm:pt modelId="{6E55ED02-8D83-6D46-8083-A1E70352466B}" type="sibTrans" cxnId="{1EDD4E6C-11E0-6E4D-8EF9-0DC2D767AD8B}">
      <dgm:prSet/>
      <dgm:spPr/>
      <dgm:t>
        <a:bodyPr/>
        <a:lstStyle/>
        <a:p>
          <a:endParaRPr lang="en-GB"/>
        </a:p>
      </dgm:t>
    </dgm:pt>
    <dgm:pt modelId="{0E889173-7ABF-974C-863D-3ADCCA5DB362}" type="pres">
      <dgm:prSet presAssocID="{0BB92871-8062-4E46-8C24-80E025A625CA}" presName="Name0" presStyleCnt="0">
        <dgm:presLayoutVars>
          <dgm:chMax val="7"/>
          <dgm:resizeHandles val="exact"/>
        </dgm:presLayoutVars>
      </dgm:prSet>
      <dgm:spPr/>
    </dgm:pt>
    <dgm:pt modelId="{028216FD-82CA-A747-89E7-60EA50CEFA80}" type="pres">
      <dgm:prSet presAssocID="{0BB92871-8062-4E46-8C24-80E025A625CA}" presName="comp1" presStyleCnt="0"/>
      <dgm:spPr/>
    </dgm:pt>
    <dgm:pt modelId="{0250061B-92AE-BA47-85FC-29337A7B5B13}" type="pres">
      <dgm:prSet presAssocID="{0BB92871-8062-4E46-8C24-80E025A625CA}" presName="circle1" presStyleLbl="node1" presStyleIdx="0" presStyleCnt="1" custLinFactNeighborX="451" custLinFactNeighborY="943"/>
      <dgm:spPr/>
    </dgm:pt>
    <dgm:pt modelId="{2F14C424-BED8-414E-B2BF-321A29683D56}" type="pres">
      <dgm:prSet presAssocID="{0BB92871-8062-4E46-8C24-80E025A625CA}" presName="c1text" presStyleLbl="node1" presStyleIdx="0" presStyleCnt="1">
        <dgm:presLayoutVars>
          <dgm:bulletEnabled val="1"/>
        </dgm:presLayoutVars>
      </dgm:prSet>
      <dgm:spPr/>
    </dgm:pt>
  </dgm:ptLst>
  <dgm:cxnLst>
    <dgm:cxn modelId="{E96FD81B-17B1-634E-AD33-EFEE559B72BE}" type="presOf" srcId="{8DA0F02D-9230-AF46-B142-4322D320C438}" destId="{2F14C424-BED8-414E-B2BF-321A29683D56}" srcOrd="1" destOrd="0" presId="urn:microsoft.com/office/officeart/2005/8/layout/venn2"/>
    <dgm:cxn modelId="{1EDD4E6C-11E0-6E4D-8EF9-0DC2D767AD8B}" srcId="{0BB92871-8062-4E46-8C24-80E025A625CA}" destId="{8DA0F02D-9230-AF46-B142-4322D320C438}" srcOrd="0" destOrd="0" parTransId="{4DB49197-D24F-1D45-A0CD-5DC547EC2196}" sibTransId="{6E55ED02-8D83-6D46-8083-A1E70352466B}"/>
    <dgm:cxn modelId="{1A7F8773-8950-8247-808A-DA756194271E}" type="presOf" srcId="{8DA0F02D-9230-AF46-B142-4322D320C438}" destId="{0250061B-92AE-BA47-85FC-29337A7B5B13}" srcOrd="0" destOrd="0" presId="urn:microsoft.com/office/officeart/2005/8/layout/venn2"/>
    <dgm:cxn modelId="{12D1778F-DC7C-9048-9483-B4E93E45AC5B}" type="presOf" srcId="{0BB92871-8062-4E46-8C24-80E025A625CA}" destId="{0E889173-7ABF-974C-863D-3ADCCA5DB362}" srcOrd="0" destOrd="0" presId="urn:microsoft.com/office/officeart/2005/8/layout/venn2"/>
    <dgm:cxn modelId="{4CA65FFD-7F2D-FD44-9B97-9A75F2C45689}" type="presParOf" srcId="{0E889173-7ABF-974C-863D-3ADCCA5DB362}" destId="{028216FD-82CA-A747-89E7-60EA50CEFA80}" srcOrd="0" destOrd="0" presId="urn:microsoft.com/office/officeart/2005/8/layout/venn2"/>
    <dgm:cxn modelId="{E5C7AC38-6596-7146-93D9-C0FFBB5AE51B}" type="presParOf" srcId="{028216FD-82CA-A747-89E7-60EA50CEFA80}" destId="{0250061B-92AE-BA47-85FC-29337A7B5B13}" srcOrd="0" destOrd="0" presId="urn:microsoft.com/office/officeart/2005/8/layout/venn2"/>
    <dgm:cxn modelId="{8098DC4B-F150-E74A-B552-8940D276B03E}" type="presParOf" srcId="{028216FD-82CA-A747-89E7-60EA50CEFA80}" destId="{2F14C424-BED8-414E-B2BF-321A29683D56}" srcOrd="1" destOrd="0" presId="urn:microsoft.com/office/officeart/2005/8/layout/venn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46A8E757-716F-184B-B4D6-666586796446}" type="doc">
      <dgm:prSet loTypeId="urn:microsoft.com/office/officeart/2005/8/layout/process5" loCatId="list" qsTypeId="urn:microsoft.com/office/officeart/2005/8/quickstyle/simple4" qsCatId="simple" csTypeId="urn:microsoft.com/office/officeart/2005/8/colors/accent0_3" csCatId="mainScheme" phldr="1"/>
      <dgm:spPr/>
      <dgm:t>
        <a:bodyPr/>
        <a:lstStyle/>
        <a:p>
          <a:endParaRPr lang="en-GB"/>
        </a:p>
      </dgm:t>
    </dgm:pt>
    <dgm:pt modelId="{E13184D6-6434-B441-9C62-08D00FA4A88C}">
      <dgm:prSet custT="1"/>
      <dgm:spPr/>
      <dgm:t>
        <a:bodyPr/>
        <a:lstStyle/>
        <a:p>
          <a:r>
            <a:rPr lang="en-US" sz="1800" dirty="0">
              <a:latin typeface="Book Antiqua" panose="02040602050305030304" pitchFamily="18" charset="0"/>
            </a:rPr>
            <a:t>Dataset/Domain</a:t>
          </a:r>
          <a:endParaRPr lang="en-IN" sz="1800" dirty="0">
            <a:latin typeface="Book Antiqua" panose="02040602050305030304" pitchFamily="18" charset="0"/>
          </a:endParaRPr>
        </a:p>
      </dgm:t>
    </dgm:pt>
    <dgm:pt modelId="{026B9BA5-5B4B-344D-8DA3-0FADCC6229A4}" type="parTrans" cxnId="{91B7EA9F-6542-FB45-9FAD-DB5F0AD15B09}">
      <dgm:prSet/>
      <dgm:spPr/>
      <dgm:t>
        <a:bodyPr/>
        <a:lstStyle/>
        <a:p>
          <a:endParaRPr lang="en-GB" sz="1800"/>
        </a:p>
      </dgm:t>
    </dgm:pt>
    <dgm:pt modelId="{2340C95B-D719-F645-A84F-C5B02D798C4E}" type="sibTrans" cxnId="{91B7EA9F-6542-FB45-9FAD-DB5F0AD15B09}">
      <dgm:prSet custT="1"/>
      <dgm:spPr>
        <a:solidFill>
          <a:schemeClr val="bg1">
            <a:lumMod val="75000"/>
          </a:schemeClr>
        </a:solidFill>
      </dgm:spPr>
      <dgm:t>
        <a:bodyPr/>
        <a:lstStyle/>
        <a:p>
          <a:endParaRPr lang="en-GB" sz="1800">
            <a:latin typeface="Book Antiqua" panose="02040602050305030304" pitchFamily="18" charset="0"/>
          </a:endParaRPr>
        </a:p>
      </dgm:t>
    </dgm:pt>
    <dgm:pt modelId="{96848E20-8334-EE48-804B-63C6E1088CAA}">
      <dgm:prSet custT="1"/>
      <dgm:spPr>
        <a:solidFill>
          <a:schemeClr val="tx2"/>
        </a:solidFill>
      </dgm:spPr>
      <dgm:t>
        <a:bodyPr/>
        <a:lstStyle/>
        <a:p>
          <a:r>
            <a:rPr lang="en-US" sz="1800" dirty="0">
              <a:latin typeface="Book Antiqua" panose="02040602050305030304" pitchFamily="18" charset="0"/>
            </a:rPr>
            <a:t> </a:t>
          </a:r>
          <a:endParaRPr lang="en-IN" sz="1800" dirty="0">
            <a:latin typeface="Book Antiqua" panose="02040602050305030304" pitchFamily="18" charset="0"/>
          </a:endParaRPr>
        </a:p>
      </dgm:t>
    </dgm:pt>
    <dgm:pt modelId="{047BB316-7974-0947-9EB6-51216F769D83}" type="parTrans" cxnId="{5807B5B9-EE24-DF45-BAD7-9BB46942683D}">
      <dgm:prSet/>
      <dgm:spPr/>
      <dgm:t>
        <a:bodyPr/>
        <a:lstStyle/>
        <a:p>
          <a:endParaRPr lang="en-GB" sz="1800"/>
        </a:p>
      </dgm:t>
    </dgm:pt>
    <dgm:pt modelId="{C7B08780-AEAB-F243-B4F0-B1D44C80F8ED}" type="sibTrans" cxnId="{5807B5B9-EE24-DF45-BAD7-9BB46942683D}">
      <dgm:prSet custT="1"/>
      <dgm:spPr>
        <a:solidFill>
          <a:schemeClr val="bg1">
            <a:lumMod val="75000"/>
          </a:schemeClr>
        </a:solidFill>
      </dgm:spPr>
      <dgm:t>
        <a:bodyPr/>
        <a:lstStyle/>
        <a:p>
          <a:endParaRPr lang="en-GB" sz="1800">
            <a:latin typeface="Book Antiqua" panose="02040602050305030304" pitchFamily="18" charset="0"/>
          </a:endParaRPr>
        </a:p>
      </dgm:t>
    </dgm:pt>
    <dgm:pt modelId="{0BE373CE-F53F-3F45-9F5A-F6150D321D79}">
      <dgm:prSet custT="1"/>
      <dgm:spPr/>
      <dgm:t>
        <a:bodyPr/>
        <a:lstStyle/>
        <a:p>
          <a:r>
            <a:rPr lang="en-US" sz="1800" dirty="0">
              <a:latin typeface="Book Antiqua" panose="02040602050305030304" pitchFamily="18" charset="0"/>
            </a:rPr>
            <a:t>PEFT </a:t>
          </a:r>
          <a:endParaRPr lang="en-IN" sz="1800" dirty="0">
            <a:latin typeface="Book Antiqua" panose="02040602050305030304" pitchFamily="18" charset="0"/>
          </a:endParaRPr>
        </a:p>
      </dgm:t>
    </dgm:pt>
    <dgm:pt modelId="{BED6816B-8390-4549-B8B5-A677EFAE7DA9}" type="parTrans" cxnId="{8FE8B9F0-4619-0848-AD6E-04CCD0ED13D2}">
      <dgm:prSet/>
      <dgm:spPr/>
      <dgm:t>
        <a:bodyPr/>
        <a:lstStyle/>
        <a:p>
          <a:endParaRPr lang="en-GB" sz="1800"/>
        </a:p>
      </dgm:t>
    </dgm:pt>
    <dgm:pt modelId="{7B95E2EB-B983-D94E-9485-A4933CBA9108}" type="sibTrans" cxnId="{8FE8B9F0-4619-0848-AD6E-04CCD0ED13D2}">
      <dgm:prSet custT="1"/>
      <dgm:spPr>
        <a:solidFill>
          <a:schemeClr val="bg1">
            <a:lumMod val="75000"/>
          </a:schemeClr>
        </a:solidFill>
      </dgm:spPr>
      <dgm:t>
        <a:bodyPr/>
        <a:lstStyle/>
        <a:p>
          <a:endParaRPr lang="en-GB" sz="1800">
            <a:latin typeface="Book Antiqua" panose="02040602050305030304" pitchFamily="18" charset="0"/>
          </a:endParaRPr>
        </a:p>
      </dgm:t>
    </dgm:pt>
    <dgm:pt modelId="{6589BC4A-BCFB-854B-B78C-2B1547075D62}">
      <dgm:prSet custT="1"/>
      <dgm:spPr>
        <a:solidFill>
          <a:schemeClr val="tx2"/>
        </a:solidFill>
      </dgm:spPr>
      <dgm:t>
        <a:bodyPr/>
        <a:lstStyle/>
        <a:p>
          <a:r>
            <a:rPr lang="en-US" sz="1800" dirty="0">
              <a:latin typeface="Book Antiqua" panose="02040602050305030304" pitchFamily="18" charset="0"/>
            </a:rPr>
            <a:t>Fine-Tuning </a:t>
          </a:r>
          <a:endParaRPr lang="en-IN" sz="1800" dirty="0">
            <a:latin typeface="Book Antiqua" panose="02040602050305030304" pitchFamily="18" charset="0"/>
          </a:endParaRPr>
        </a:p>
      </dgm:t>
    </dgm:pt>
    <dgm:pt modelId="{02044E26-A327-5A48-ACA7-6EA05EF87664}" type="parTrans" cxnId="{885C72BA-E0C1-9747-A757-8EBDC87B5AE3}">
      <dgm:prSet/>
      <dgm:spPr/>
      <dgm:t>
        <a:bodyPr/>
        <a:lstStyle/>
        <a:p>
          <a:endParaRPr lang="en-GB" sz="1800"/>
        </a:p>
      </dgm:t>
    </dgm:pt>
    <dgm:pt modelId="{A9C07176-00E2-5642-8CFD-E71BE7B40090}" type="sibTrans" cxnId="{885C72BA-E0C1-9747-A757-8EBDC87B5AE3}">
      <dgm:prSet custT="1"/>
      <dgm:spPr>
        <a:solidFill>
          <a:schemeClr val="bg1">
            <a:lumMod val="75000"/>
          </a:schemeClr>
        </a:solidFill>
      </dgm:spPr>
      <dgm:t>
        <a:bodyPr/>
        <a:lstStyle/>
        <a:p>
          <a:endParaRPr lang="en-GB" sz="1800">
            <a:latin typeface="Book Antiqua" panose="02040602050305030304" pitchFamily="18" charset="0"/>
          </a:endParaRPr>
        </a:p>
      </dgm:t>
    </dgm:pt>
    <dgm:pt modelId="{51834D83-FE4C-744A-B344-47C88A7FB9D3}">
      <dgm:prSet custT="1"/>
      <dgm:spPr/>
      <dgm:t>
        <a:bodyPr/>
        <a:lstStyle/>
        <a:p>
          <a:r>
            <a:rPr lang="en-US" sz="1800">
              <a:latin typeface="Book Antiqua" panose="02040602050305030304" pitchFamily="18" charset="0"/>
            </a:rPr>
            <a:t>Evaluation </a:t>
          </a:r>
          <a:endParaRPr lang="en-IN" sz="1800">
            <a:latin typeface="Book Antiqua" panose="02040602050305030304" pitchFamily="18" charset="0"/>
          </a:endParaRPr>
        </a:p>
      </dgm:t>
    </dgm:pt>
    <dgm:pt modelId="{B0FB4FBD-73F5-6046-8851-62A380C63FA9}" type="parTrans" cxnId="{0FA21AE5-EC74-7D40-A08C-7B9A12F2CD51}">
      <dgm:prSet/>
      <dgm:spPr/>
      <dgm:t>
        <a:bodyPr/>
        <a:lstStyle/>
        <a:p>
          <a:endParaRPr lang="en-GB" sz="1800"/>
        </a:p>
      </dgm:t>
    </dgm:pt>
    <dgm:pt modelId="{8569A146-CA21-1A49-B927-835214FC08D6}" type="sibTrans" cxnId="{0FA21AE5-EC74-7D40-A08C-7B9A12F2CD51}">
      <dgm:prSet custT="1"/>
      <dgm:spPr>
        <a:solidFill>
          <a:schemeClr val="bg1">
            <a:lumMod val="75000"/>
          </a:schemeClr>
        </a:solidFill>
      </dgm:spPr>
      <dgm:t>
        <a:bodyPr/>
        <a:lstStyle/>
        <a:p>
          <a:endParaRPr lang="en-GB" sz="1800">
            <a:latin typeface="Book Antiqua" panose="02040602050305030304" pitchFamily="18" charset="0"/>
          </a:endParaRPr>
        </a:p>
      </dgm:t>
    </dgm:pt>
    <dgm:pt modelId="{8B6658E2-EAC2-254C-A0B8-CDCC9D905634}">
      <dgm:prSet custT="1"/>
      <dgm:spPr/>
      <dgm:t>
        <a:bodyPr/>
        <a:lstStyle/>
        <a:p>
          <a:r>
            <a:rPr lang="en-US" sz="1800" dirty="0">
              <a:latin typeface="Book Antiqua" panose="02040602050305030304" pitchFamily="18" charset="0"/>
            </a:rPr>
            <a:t>Comparative Analysis </a:t>
          </a:r>
          <a:endParaRPr lang="en-IN" sz="1800" dirty="0">
            <a:latin typeface="Book Antiqua" panose="02040602050305030304" pitchFamily="18" charset="0"/>
          </a:endParaRPr>
        </a:p>
      </dgm:t>
    </dgm:pt>
    <dgm:pt modelId="{E2030AA1-219A-FB47-9AA3-EE2F0FA765AA}" type="parTrans" cxnId="{D71598BD-FF93-6C4A-BA37-3A26F2BC235C}">
      <dgm:prSet/>
      <dgm:spPr/>
      <dgm:t>
        <a:bodyPr/>
        <a:lstStyle/>
        <a:p>
          <a:endParaRPr lang="en-GB" sz="1800"/>
        </a:p>
      </dgm:t>
    </dgm:pt>
    <dgm:pt modelId="{798732E5-1867-EC4A-A0EE-D61D1DF12E47}" type="sibTrans" cxnId="{D71598BD-FF93-6C4A-BA37-3A26F2BC235C}">
      <dgm:prSet/>
      <dgm:spPr/>
      <dgm:t>
        <a:bodyPr/>
        <a:lstStyle/>
        <a:p>
          <a:endParaRPr lang="en-GB" sz="1800"/>
        </a:p>
      </dgm:t>
    </dgm:pt>
    <dgm:pt modelId="{07FCE54F-70C3-0A44-B776-FB6ACD4CDAC1}" type="pres">
      <dgm:prSet presAssocID="{46A8E757-716F-184B-B4D6-666586796446}" presName="diagram" presStyleCnt="0">
        <dgm:presLayoutVars>
          <dgm:dir/>
          <dgm:resizeHandles val="exact"/>
        </dgm:presLayoutVars>
      </dgm:prSet>
      <dgm:spPr/>
    </dgm:pt>
    <dgm:pt modelId="{F0E5D80E-63A1-D647-9258-75AA060DEA81}" type="pres">
      <dgm:prSet presAssocID="{E13184D6-6434-B441-9C62-08D00FA4A88C}" presName="node" presStyleLbl="node1" presStyleIdx="0" presStyleCnt="6">
        <dgm:presLayoutVars>
          <dgm:bulletEnabled val="1"/>
        </dgm:presLayoutVars>
      </dgm:prSet>
      <dgm:spPr/>
    </dgm:pt>
    <dgm:pt modelId="{6F9D503E-2DD2-5F4D-9645-C04F8999FDBA}" type="pres">
      <dgm:prSet presAssocID="{2340C95B-D719-F645-A84F-C5B02D798C4E}" presName="sibTrans" presStyleLbl="sibTrans2D1" presStyleIdx="0" presStyleCnt="5"/>
      <dgm:spPr/>
    </dgm:pt>
    <dgm:pt modelId="{57F01414-A729-F949-82B0-DB1800F0B647}" type="pres">
      <dgm:prSet presAssocID="{2340C95B-D719-F645-A84F-C5B02D798C4E}" presName="connectorText" presStyleLbl="sibTrans2D1" presStyleIdx="0" presStyleCnt="5"/>
      <dgm:spPr/>
    </dgm:pt>
    <dgm:pt modelId="{86069816-7107-7B47-8B03-C77736F52F22}" type="pres">
      <dgm:prSet presAssocID="{96848E20-8334-EE48-804B-63C6E1088CAA}" presName="node" presStyleLbl="node1" presStyleIdx="1" presStyleCnt="6">
        <dgm:presLayoutVars>
          <dgm:bulletEnabled val="1"/>
        </dgm:presLayoutVars>
      </dgm:prSet>
      <dgm:spPr/>
    </dgm:pt>
    <dgm:pt modelId="{E33C69C7-1D3A-5946-9FC4-2B4279C2EC27}" type="pres">
      <dgm:prSet presAssocID="{C7B08780-AEAB-F243-B4F0-B1D44C80F8ED}" presName="sibTrans" presStyleLbl="sibTrans2D1" presStyleIdx="1" presStyleCnt="5"/>
      <dgm:spPr/>
    </dgm:pt>
    <dgm:pt modelId="{02BFE5C3-3A31-644F-866C-899A04F48492}" type="pres">
      <dgm:prSet presAssocID="{C7B08780-AEAB-F243-B4F0-B1D44C80F8ED}" presName="connectorText" presStyleLbl="sibTrans2D1" presStyleIdx="1" presStyleCnt="5"/>
      <dgm:spPr/>
    </dgm:pt>
    <dgm:pt modelId="{76CB6985-B7E4-5745-82E8-86B7E559C04A}" type="pres">
      <dgm:prSet presAssocID="{0BE373CE-F53F-3F45-9F5A-F6150D321D79}" presName="node" presStyleLbl="node1" presStyleIdx="2" presStyleCnt="6">
        <dgm:presLayoutVars>
          <dgm:bulletEnabled val="1"/>
        </dgm:presLayoutVars>
      </dgm:prSet>
      <dgm:spPr/>
    </dgm:pt>
    <dgm:pt modelId="{68F60FCC-961A-4045-A662-42E9F360235A}" type="pres">
      <dgm:prSet presAssocID="{7B95E2EB-B983-D94E-9485-A4933CBA9108}" presName="sibTrans" presStyleLbl="sibTrans2D1" presStyleIdx="2" presStyleCnt="5"/>
      <dgm:spPr/>
    </dgm:pt>
    <dgm:pt modelId="{A47E3BCB-88D1-934F-A988-41D7B37C871F}" type="pres">
      <dgm:prSet presAssocID="{7B95E2EB-B983-D94E-9485-A4933CBA9108}" presName="connectorText" presStyleLbl="sibTrans2D1" presStyleIdx="2" presStyleCnt="5"/>
      <dgm:spPr/>
    </dgm:pt>
    <dgm:pt modelId="{5342959C-2BC0-754A-94D9-B451CBD7F9EC}" type="pres">
      <dgm:prSet presAssocID="{6589BC4A-BCFB-854B-B78C-2B1547075D62}" presName="node" presStyleLbl="node1" presStyleIdx="3" presStyleCnt="6">
        <dgm:presLayoutVars>
          <dgm:bulletEnabled val="1"/>
        </dgm:presLayoutVars>
      </dgm:prSet>
      <dgm:spPr/>
    </dgm:pt>
    <dgm:pt modelId="{AA84BC5D-5EB4-3E4D-8F4E-E62FA4A3C25E}" type="pres">
      <dgm:prSet presAssocID="{A9C07176-00E2-5642-8CFD-E71BE7B40090}" presName="sibTrans" presStyleLbl="sibTrans2D1" presStyleIdx="3" presStyleCnt="5"/>
      <dgm:spPr/>
    </dgm:pt>
    <dgm:pt modelId="{77506087-A3C7-9F4F-867D-97473A8DCF43}" type="pres">
      <dgm:prSet presAssocID="{A9C07176-00E2-5642-8CFD-E71BE7B40090}" presName="connectorText" presStyleLbl="sibTrans2D1" presStyleIdx="3" presStyleCnt="5"/>
      <dgm:spPr/>
    </dgm:pt>
    <dgm:pt modelId="{B8BA1355-C3A0-4043-8EB8-1DE86FB0D51E}" type="pres">
      <dgm:prSet presAssocID="{51834D83-FE4C-744A-B344-47C88A7FB9D3}" presName="node" presStyleLbl="node1" presStyleIdx="4" presStyleCnt="6">
        <dgm:presLayoutVars>
          <dgm:bulletEnabled val="1"/>
        </dgm:presLayoutVars>
      </dgm:prSet>
      <dgm:spPr/>
    </dgm:pt>
    <dgm:pt modelId="{F77D1F6D-32A7-B74F-BCFE-B55DE9E50264}" type="pres">
      <dgm:prSet presAssocID="{8569A146-CA21-1A49-B927-835214FC08D6}" presName="sibTrans" presStyleLbl="sibTrans2D1" presStyleIdx="4" presStyleCnt="5"/>
      <dgm:spPr/>
    </dgm:pt>
    <dgm:pt modelId="{60734829-B705-2449-B3BC-9CB1D85E1262}" type="pres">
      <dgm:prSet presAssocID="{8569A146-CA21-1A49-B927-835214FC08D6}" presName="connectorText" presStyleLbl="sibTrans2D1" presStyleIdx="4" presStyleCnt="5"/>
      <dgm:spPr/>
    </dgm:pt>
    <dgm:pt modelId="{23F03473-63E7-3B4B-8832-8AB930C48722}" type="pres">
      <dgm:prSet presAssocID="{8B6658E2-EAC2-254C-A0B8-CDCC9D905634}" presName="node" presStyleLbl="node1" presStyleIdx="5" presStyleCnt="6">
        <dgm:presLayoutVars>
          <dgm:bulletEnabled val="1"/>
        </dgm:presLayoutVars>
      </dgm:prSet>
      <dgm:spPr/>
    </dgm:pt>
  </dgm:ptLst>
  <dgm:cxnLst>
    <dgm:cxn modelId="{D9C25609-B753-DB47-9498-134812C30028}" type="presOf" srcId="{C7B08780-AEAB-F243-B4F0-B1D44C80F8ED}" destId="{02BFE5C3-3A31-644F-866C-899A04F48492}" srcOrd="1" destOrd="0" presId="urn:microsoft.com/office/officeart/2005/8/layout/process5"/>
    <dgm:cxn modelId="{87969434-226C-034E-BBD0-FFE00C50D5D9}" type="presOf" srcId="{2340C95B-D719-F645-A84F-C5B02D798C4E}" destId="{6F9D503E-2DD2-5F4D-9645-C04F8999FDBA}" srcOrd="0" destOrd="0" presId="urn:microsoft.com/office/officeart/2005/8/layout/process5"/>
    <dgm:cxn modelId="{20559D42-1C21-B34B-8203-C59BD9CF10DF}" type="presOf" srcId="{E13184D6-6434-B441-9C62-08D00FA4A88C}" destId="{F0E5D80E-63A1-D647-9258-75AA060DEA81}" srcOrd="0" destOrd="0" presId="urn:microsoft.com/office/officeart/2005/8/layout/process5"/>
    <dgm:cxn modelId="{00EA3860-6A44-4242-B83F-D6C9915EBEEF}" type="presOf" srcId="{6589BC4A-BCFB-854B-B78C-2B1547075D62}" destId="{5342959C-2BC0-754A-94D9-B451CBD7F9EC}" srcOrd="0" destOrd="0" presId="urn:microsoft.com/office/officeart/2005/8/layout/process5"/>
    <dgm:cxn modelId="{08512171-3377-4A46-9A8C-57D7F66765C9}" type="presOf" srcId="{C7B08780-AEAB-F243-B4F0-B1D44C80F8ED}" destId="{E33C69C7-1D3A-5946-9FC4-2B4279C2EC27}" srcOrd="0" destOrd="0" presId="urn:microsoft.com/office/officeart/2005/8/layout/process5"/>
    <dgm:cxn modelId="{530F7071-8F96-7542-A6F6-3C610D399ED4}" type="presOf" srcId="{8569A146-CA21-1A49-B927-835214FC08D6}" destId="{F77D1F6D-32A7-B74F-BCFE-B55DE9E50264}" srcOrd="0" destOrd="0" presId="urn:microsoft.com/office/officeart/2005/8/layout/process5"/>
    <dgm:cxn modelId="{786ADD73-29EA-004F-80A3-55DDD4C748B6}" type="presOf" srcId="{7B95E2EB-B983-D94E-9485-A4933CBA9108}" destId="{68F60FCC-961A-4045-A662-42E9F360235A}" srcOrd="0" destOrd="0" presId="urn:microsoft.com/office/officeart/2005/8/layout/process5"/>
    <dgm:cxn modelId="{FA450C76-4D55-684E-8C84-8AC6ADFF04F1}" type="presOf" srcId="{A9C07176-00E2-5642-8CFD-E71BE7B40090}" destId="{AA84BC5D-5EB4-3E4D-8F4E-E62FA4A3C25E}" srcOrd="0" destOrd="0" presId="urn:microsoft.com/office/officeart/2005/8/layout/process5"/>
    <dgm:cxn modelId="{018A4F79-85E7-BC4A-8197-A755B6BA8843}" type="presOf" srcId="{8569A146-CA21-1A49-B927-835214FC08D6}" destId="{60734829-B705-2449-B3BC-9CB1D85E1262}" srcOrd="1" destOrd="0" presId="urn:microsoft.com/office/officeart/2005/8/layout/process5"/>
    <dgm:cxn modelId="{0C0E947A-0FB2-E94C-9967-C8F7BCC9F670}" type="presOf" srcId="{A9C07176-00E2-5642-8CFD-E71BE7B40090}" destId="{77506087-A3C7-9F4F-867D-97473A8DCF43}" srcOrd="1" destOrd="0" presId="urn:microsoft.com/office/officeart/2005/8/layout/process5"/>
    <dgm:cxn modelId="{4D3DAE91-2917-E64E-8079-D1DFEFB0CA83}" type="presOf" srcId="{0BE373CE-F53F-3F45-9F5A-F6150D321D79}" destId="{76CB6985-B7E4-5745-82E8-86B7E559C04A}" srcOrd="0" destOrd="0" presId="urn:microsoft.com/office/officeart/2005/8/layout/process5"/>
    <dgm:cxn modelId="{91B7EA9F-6542-FB45-9FAD-DB5F0AD15B09}" srcId="{46A8E757-716F-184B-B4D6-666586796446}" destId="{E13184D6-6434-B441-9C62-08D00FA4A88C}" srcOrd="0" destOrd="0" parTransId="{026B9BA5-5B4B-344D-8DA3-0FADCC6229A4}" sibTransId="{2340C95B-D719-F645-A84F-C5B02D798C4E}"/>
    <dgm:cxn modelId="{F3CBEBA2-30A1-A54E-ABC1-51C040C44A80}" type="presOf" srcId="{96848E20-8334-EE48-804B-63C6E1088CAA}" destId="{86069816-7107-7B47-8B03-C77736F52F22}" srcOrd="0" destOrd="0" presId="urn:microsoft.com/office/officeart/2005/8/layout/process5"/>
    <dgm:cxn modelId="{FC08EDB5-9B50-974E-9021-E327DF610C35}" type="presOf" srcId="{7B95E2EB-B983-D94E-9485-A4933CBA9108}" destId="{A47E3BCB-88D1-934F-A988-41D7B37C871F}" srcOrd="1" destOrd="0" presId="urn:microsoft.com/office/officeart/2005/8/layout/process5"/>
    <dgm:cxn modelId="{5807B5B9-EE24-DF45-BAD7-9BB46942683D}" srcId="{46A8E757-716F-184B-B4D6-666586796446}" destId="{96848E20-8334-EE48-804B-63C6E1088CAA}" srcOrd="1" destOrd="0" parTransId="{047BB316-7974-0947-9EB6-51216F769D83}" sibTransId="{C7B08780-AEAB-F243-B4F0-B1D44C80F8ED}"/>
    <dgm:cxn modelId="{885C72BA-E0C1-9747-A757-8EBDC87B5AE3}" srcId="{46A8E757-716F-184B-B4D6-666586796446}" destId="{6589BC4A-BCFB-854B-B78C-2B1547075D62}" srcOrd="3" destOrd="0" parTransId="{02044E26-A327-5A48-ACA7-6EA05EF87664}" sibTransId="{A9C07176-00E2-5642-8CFD-E71BE7B40090}"/>
    <dgm:cxn modelId="{D71598BD-FF93-6C4A-BA37-3A26F2BC235C}" srcId="{46A8E757-716F-184B-B4D6-666586796446}" destId="{8B6658E2-EAC2-254C-A0B8-CDCC9D905634}" srcOrd="5" destOrd="0" parTransId="{E2030AA1-219A-FB47-9AA3-EE2F0FA765AA}" sibTransId="{798732E5-1867-EC4A-A0EE-D61D1DF12E47}"/>
    <dgm:cxn modelId="{6FA0B3CB-FD29-C548-A569-8A1E7F261E9C}" type="presOf" srcId="{46A8E757-716F-184B-B4D6-666586796446}" destId="{07FCE54F-70C3-0A44-B776-FB6ACD4CDAC1}" srcOrd="0" destOrd="0" presId="urn:microsoft.com/office/officeart/2005/8/layout/process5"/>
    <dgm:cxn modelId="{9555F9CF-68CE-0B4F-A2CE-37C1E6915A6F}" type="presOf" srcId="{8B6658E2-EAC2-254C-A0B8-CDCC9D905634}" destId="{23F03473-63E7-3B4B-8832-8AB930C48722}" srcOrd="0" destOrd="0" presId="urn:microsoft.com/office/officeart/2005/8/layout/process5"/>
    <dgm:cxn modelId="{2E3CF0E1-379E-F044-A95A-980FB7DF9FC2}" type="presOf" srcId="{2340C95B-D719-F645-A84F-C5B02D798C4E}" destId="{57F01414-A729-F949-82B0-DB1800F0B647}" srcOrd="1" destOrd="0" presId="urn:microsoft.com/office/officeart/2005/8/layout/process5"/>
    <dgm:cxn modelId="{A476D1E3-5EEF-4F41-89AF-3F8E43413AA7}" type="presOf" srcId="{51834D83-FE4C-744A-B344-47C88A7FB9D3}" destId="{B8BA1355-C3A0-4043-8EB8-1DE86FB0D51E}" srcOrd="0" destOrd="0" presId="urn:microsoft.com/office/officeart/2005/8/layout/process5"/>
    <dgm:cxn modelId="{0FA21AE5-EC74-7D40-A08C-7B9A12F2CD51}" srcId="{46A8E757-716F-184B-B4D6-666586796446}" destId="{51834D83-FE4C-744A-B344-47C88A7FB9D3}" srcOrd="4" destOrd="0" parTransId="{B0FB4FBD-73F5-6046-8851-62A380C63FA9}" sibTransId="{8569A146-CA21-1A49-B927-835214FC08D6}"/>
    <dgm:cxn modelId="{8FE8B9F0-4619-0848-AD6E-04CCD0ED13D2}" srcId="{46A8E757-716F-184B-B4D6-666586796446}" destId="{0BE373CE-F53F-3F45-9F5A-F6150D321D79}" srcOrd="2" destOrd="0" parTransId="{BED6816B-8390-4549-B8B5-A677EFAE7DA9}" sibTransId="{7B95E2EB-B983-D94E-9485-A4933CBA9108}"/>
    <dgm:cxn modelId="{FD5E6354-5E18-DD4C-B519-3411A40501E9}" type="presParOf" srcId="{07FCE54F-70C3-0A44-B776-FB6ACD4CDAC1}" destId="{F0E5D80E-63A1-D647-9258-75AA060DEA81}" srcOrd="0" destOrd="0" presId="urn:microsoft.com/office/officeart/2005/8/layout/process5"/>
    <dgm:cxn modelId="{7087B8D5-E2A1-5E44-ACAB-4018A7BC5ECB}" type="presParOf" srcId="{07FCE54F-70C3-0A44-B776-FB6ACD4CDAC1}" destId="{6F9D503E-2DD2-5F4D-9645-C04F8999FDBA}" srcOrd="1" destOrd="0" presId="urn:microsoft.com/office/officeart/2005/8/layout/process5"/>
    <dgm:cxn modelId="{7F6AED73-779A-3C4C-A8C6-ED4B7C38FFCA}" type="presParOf" srcId="{6F9D503E-2DD2-5F4D-9645-C04F8999FDBA}" destId="{57F01414-A729-F949-82B0-DB1800F0B647}" srcOrd="0" destOrd="0" presId="urn:microsoft.com/office/officeart/2005/8/layout/process5"/>
    <dgm:cxn modelId="{4FA775C6-3628-1B4C-8788-C1134E0F2B07}" type="presParOf" srcId="{07FCE54F-70C3-0A44-B776-FB6ACD4CDAC1}" destId="{86069816-7107-7B47-8B03-C77736F52F22}" srcOrd="2" destOrd="0" presId="urn:microsoft.com/office/officeart/2005/8/layout/process5"/>
    <dgm:cxn modelId="{4C3E1939-C86F-6B40-BC3F-17C88C2C7EBF}" type="presParOf" srcId="{07FCE54F-70C3-0A44-B776-FB6ACD4CDAC1}" destId="{E33C69C7-1D3A-5946-9FC4-2B4279C2EC27}" srcOrd="3" destOrd="0" presId="urn:microsoft.com/office/officeart/2005/8/layout/process5"/>
    <dgm:cxn modelId="{53AAFFD0-0787-104A-ABE4-AEBCEC48E7E0}" type="presParOf" srcId="{E33C69C7-1D3A-5946-9FC4-2B4279C2EC27}" destId="{02BFE5C3-3A31-644F-866C-899A04F48492}" srcOrd="0" destOrd="0" presId="urn:microsoft.com/office/officeart/2005/8/layout/process5"/>
    <dgm:cxn modelId="{74B03D56-7129-8F48-BC3A-71BB06050027}" type="presParOf" srcId="{07FCE54F-70C3-0A44-B776-FB6ACD4CDAC1}" destId="{76CB6985-B7E4-5745-82E8-86B7E559C04A}" srcOrd="4" destOrd="0" presId="urn:microsoft.com/office/officeart/2005/8/layout/process5"/>
    <dgm:cxn modelId="{02F6A99B-0A1C-B245-825E-FD61245448F9}" type="presParOf" srcId="{07FCE54F-70C3-0A44-B776-FB6ACD4CDAC1}" destId="{68F60FCC-961A-4045-A662-42E9F360235A}" srcOrd="5" destOrd="0" presId="urn:microsoft.com/office/officeart/2005/8/layout/process5"/>
    <dgm:cxn modelId="{0AB02A05-37BD-B642-BFEE-24EFA19EC924}" type="presParOf" srcId="{68F60FCC-961A-4045-A662-42E9F360235A}" destId="{A47E3BCB-88D1-934F-A988-41D7B37C871F}" srcOrd="0" destOrd="0" presId="urn:microsoft.com/office/officeart/2005/8/layout/process5"/>
    <dgm:cxn modelId="{C3DC78DA-711B-0D46-A383-89784E039FF7}" type="presParOf" srcId="{07FCE54F-70C3-0A44-B776-FB6ACD4CDAC1}" destId="{5342959C-2BC0-754A-94D9-B451CBD7F9EC}" srcOrd="6" destOrd="0" presId="urn:microsoft.com/office/officeart/2005/8/layout/process5"/>
    <dgm:cxn modelId="{FFD9B969-A5C8-FA47-B855-B1A0E0D06645}" type="presParOf" srcId="{07FCE54F-70C3-0A44-B776-FB6ACD4CDAC1}" destId="{AA84BC5D-5EB4-3E4D-8F4E-E62FA4A3C25E}" srcOrd="7" destOrd="0" presId="urn:microsoft.com/office/officeart/2005/8/layout/process5"/>
    <dgm:cxn modelId="{5791EECD-CD1E-5C4C-8313-60551205A3EE}" type="presParOf" srcId="{AA84BC5D-5EB4-3E4D-8F4E-E62FA4A3C25E}" destId="{77506087-A3C7-9F4F-867D-97473A8DCF43}" srcOrd="0" destOrd="0" presId="urn:microsoft.com/office/officeart/2005/8/layout/process5"/>
    <dgm:cxn modelId="{54C129D3-C36F-4448-AA77-28AC75F56750}" type="presParOf" srcId="{07FCE54F-70C3-0A44-B776-FB6ACD4CDAC1}" destId="{B8BA1355-C3A0-4043-8EB8-1DE86FB0D51E}" srcOrd="8" destOrd="0" presId="urn:microsoft.com/office/officeart/2005/8/layout/process5"/>
    <dgm:cxn modelId="{3772B13B-D673-0442-B0CB-9D5A797D4A28}" type="presParOf" srcId="{07FCE54F-70C3-0A44-B776-FB6ACD4CDAC1}" destId="{F77D1F6D-32A7-B74F-BCFE-B55DE9E50264}" srcOrd="9" destOrd="0" presId="urn:microsoft.com/office/officeart/2005/8/layout/process5"/>
    <dgm:cxn modelId="{171D440A-5975-2949-87C2-1EC94E522D1B}" type="presParOf" srcId="{F77D1F6D-32A7-B74F-BCFE-B55DE9E50264}" destId="{60734829-B705-2449-B3BC-9CB1D85E1262}" srcOrd="0" destOrd="0" presId="urn:microsoft.com/office/officeart/2005/8/layout/process5"/>
    <dgm:cxn modelId="{473A74D9-7408-CB40-93E0-7CB57E48D974}" type="presParOf" srcId="{07FCE54F-70C3-0A44-B776-FB6ACD4CDAC1}" destId="{23F03473-63E7-3B4B-8832-8AB930C48722}" srcOrd="10" destOrd="0" presId="urn:microsoft.com/office/officeart/2005/8/layout/process5"/>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DDB01DCE-AEC1-224B-99EC-D0A267F9C14E}"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en-GB"/>
        </a:p>
      </dgm:t>
    </dgm:pt>
    <dgm:pt modelId="{250756DB-BA5C-F54E-8C46-A7BEF91D19D8}">
      <dgm:prSet custT="1"/>
      <dgm:spPr/>
      <dgm:t>
        <a:bodyPr/>
        <a:lstStyle/>
        <a:p>
          <a:r>
            <a:rPr lang="en-IN" sz="2000" dirty="0">
              <a:latin typeface="Book Antiqua" panose="02040602050305030304" pitchFamily="18" charset="0"/>
            </a:rPr>
            <a:t>Domain Adaptation - process of customizing general-purpose LLMs</a:t>
          </a:r>
        </a:p>
      </dgm:t>
    </dgm:pt>
    <dgm:pt modelId="{62DF377D-42CB-8940-ADA8-2BA736A5422E}" type="parTrans" cxnId="{CBF99A38-8726-064C-9C8F-4E5FD0C3B865}">
      <dgm:prSet/>
      <dgm:spPr/>
      <dgm:t>
        <a:bodyPr/>
        <a:lstStyle/>
        <a:p>
          <a:endParaRPr lang="en-GB">
            <a:latin typeface="Book Antiqua" panose="02040602050305030304" pitchFamily="18" charset="0"/>
          </a:endParaRPr>
        </a:p>
      </dgm:t>
    </dgm:pt>
    <dgm:pt modelId="{E9BEB26A-188D-574B-9731-67E5A72989A8}" type="sibTrans" cxnId="{CBF99A38-8726-064C-9C8F-4E5FD0C3B865}">
      <dgm:prSet/>
      <dgm:spPr/>
      <dgm:t>
        <a:bodyPr/>
        <a:lstStyle/>
        <a:p>
          <a:endParaRPr lang="en-GB">
            <a:latin typeface="Book Antiqua" panose="02040602050305030304" pitchFamily="18" charset="0"/>
          </a:endParaRPr>
        </a:p>
      </dgm:t>
    </dgm:pt>
    <dgm:pt modelId="{B2D0EB38-FC2A-8E44-9783-B0584988EFF1}">
      <dgm:prSet custT="1"/>
      <dgm:spPr/>
      <dgm:t>
        <a:bodyPr/>
        <a:lstStyle/>
        <a:p>
          <a:r>
            <a:rPr lang="en-IN" sz="2000" dirty="0">
              <a:latin typeface="Book Antiqua" panose="02040602050305030304" pitchFamily="18" charset="0"/>
            </a:rPr>
            <a:t>Why is domain adaptation necessary?</a:t>
          </a:r>
        </a:p>
      </dgm:t>
    </dgm:pt>
    <dgm:pt modelId="{1C81D37B-D0F9-014E-9920-10C1BCA24E33}" type="parTrans" cxnId="{F120D31F-139F-754B-8AC6-BCC28C45B092}">
      <dgm:prSet/>
      <dgm:spPr/>
      <dgm:t>
        <a:bodyPr/>
        <a:lstStyle/>
        <a:p>
          <a:endParaRPr lang="en-GB">
            <a:latin typeface="Book Antiqua" panose="02040602050305030304" pitchFamily="18" charset="0"/>
          </a:endParaRPr>
        </a:p>
      </dgm:t>
    </dgm:pt>
    <dgm:pt modelId="{EB128BA8-141A-6546-BD60-8242E05F0BB4}" type="sibTrans" cxnId="{F120D31F-139F-754B-8AC6-BCC28C45B092}">
      <dgm:prSet/>
      <dgm:spPr/>
      <dgm:t>
        <a:bodyPr/>
        <a:lstStyle/>
        <a:p>
          <a:endParaRPr lang="en-GB">
            <a:latin typeface="Book Antiqua" panose="02040602050305030304" pitchFamily="18" charset="0"/>
          </a:endParaRPr>
        </a:p>
      </dgm:t>
    </dgm:pt>
    <dgm:pt modelId="{22791350-A837-A446-A383-B9A497A4AE64}">
      <dgm:prSet custT="1"/>
      <dgm:spPr>
        <a:solidFill>
          <a:srgbClr val="C5DCF3"/>
        </a:solidFill>
      </dgm:spPr>
      <dgm:t>
        <a:bodyPr/>
        <a:lstStyle/>
        <a:p>
          <a:r>
            <a:rPr lang="en-IN" sz="1800" dirty="0">
              <a:latin typeface="Book Antiqua" panose="02040602050305030304" pitchFamily="18" charset="0"/>
            </a:rPr>
            <a:t>Significant differences in language styles</a:t>
          </a:r>
        </a:p>
      </dgm:t>
    </dgm:pt>
    <dgm:pt modelId="{A49AE668-0AF9-064B-88E2-8346BD08325A}" type="parTrans" cxnId="{E7847916-8D37-4042-88E2-7BBD034E31CB}">
      <dgm:prSet/>
      <dgm:spPr/>
      <dgm:t>
        <a:bodyPr/>
        <a:lstStyle/>
        <a:p>
          <a:endParaRPr lang="en-GB">
            <a:latin typeface="Book Antiqua" panose="02040602050305030304" pitchFamily="18" charset="0"/>
          </a:endParaRPr>
        </a:p>
      </dgm:t>
    </dgm:pt>
    <dgm:pt modelId="{D4020E52-4AD7-D144-AD8F-9AB380032502}" type="sibTrans" cxnId="{E7847916-8D37-4042-88E2-7BBD034E31CB}">
      <dgm:prSet/>
      <dgm:spPr/>
      <dgm:t>
        <a:bodyPr/>
        <a:lstStyle/>
        <a:p>
          <a:endParaRPr lang="en-GB">
            <a:latin typeface="Book Antiqua" panose="02040602050305030304" pitchFamily="18" charset="0"/>
          </a:endParaRPr>
        </a:p>
      </dgm:t>
    </dgm:pt>
    <dgm:pt modelId="{F2C46539-E622-7F45-8EAC-2D5BEC396A41}">
      <dgm:prSet custT="1"/>
      <dgm:spPr>
        <a:solidFill>
          <a:srgbClr val="C5DCF3"/>
        </a:solidFill>
      </dgm:spPr>
      <dgm:t>
        <a:bodyPr/>
        <a:lstStyle/>
        <a:p>
          <a:r>
            <a:rPr lang="en-IN" sz="1800" dirty="0">
              <a:latin typeface="Book Antiqua" panose="02040602050305030304" pitchFamily="18" charset="0"/>
            </a:rPr>
            <a:t>Cater to business models of institutes and organizations</a:t>
          </a:r>
        </a:p>
      </dgm:t>
    </dgm:pt>
    <dgm:pt modelId="{3DF5C419-D12A-2F46-BEF8-EDB4861CA377}" type="parTrans" cxnId="{311670E9-4777-CC42-8E7A-109925FE9B1B}">
      <dgm:prSet/>
      <dgm:spPr/>
      <dgm:t>
        <a:bodyPr/>
        <a:lstStyle/>
        <a:p>
          <a:endParaRPr lang="en-GB">
            <a:latin typeface="Book Antiqua" panose="02040602050305030304" pitchFamily="18" charset="0"/>
          </a:endParaRPr>
        </a:p>
      </dgm:t>
    </dgm:pt>
    <dgm:pt modelId="{B97AF4A9-969E-364B-B619-EF5A293C0579}" type="sibTrans" cxnId="{311670E9-4777-CC42-8E7A-109925FE9B1B}">
      <dgm:prSet/>
      <dgm:spPr/>
      <dgm:t>
        <a:bodyPr/>
        <a:lstStyle/>
        <a:p>
          <a:endParaRPr lang="en-GB">
            <a:latin typeface="Book Antiqua" panose="02040602050305030304" pitchFamily="18" charset="0"/>
          </a:endParaRPr>
        </a:p>
      </dgm:t>
    </dgm:pt>
    <dgm:pt modelId="{C0721535-DF25-0A4C-8278-F54054503B6C}">
      <dgm:prSet custT="1"/>
      <dgm:spPr>
        <a:solidFill>
          <a:srgbClr val="C5DCF3"/>
        </a:solidFill>
      </dgm:spPr>
      <dgm:t>
        <a:bodyPr/>
        <a:lstStyle/>
        <a:p>
          <a:r>
            <a:rPr lang="en-IN" sz="1800" dirty="0">
              <a:latin typeface="Book Antiqua" panose="02040602050305030304" pitchFamily="18" charset="0"/>
            </a:rPr>
            <a:t>requirement of in-depth knowledge</a:t>
          </a:r>
        </a:p>
      </dgm:t>
    </dgm:pt>
    <dgm:pt modelId="{4ADCAD8A-FC06-6443-BB25-87B034BAD9F5}" type="parTrans" cxnId="{370188AB-AA72-BB43-A8EC-DFD740DC7511}">
      <dgm:prSet/>
      <dgm:spPr/>
      <dgm:t>
        <a:bodyPr/>
        <a:lstStyle/>
        <a:p>
          <a:endParaRPr lang="en-GB">
            <a:latin typeface="Book Antiqua" panose="02040602050305030304" pitchFamily="18" charset="0"/>
          </a:endParaRPr>
        </a:p>
      </dgm:t>
    </dgm:pt>
    <dgm:pt modelId="{C3EB60ED-0A60-2647-9ADD-71894AA57563}" type="sibTrans" cxnId="{370188AB-AA72-BB43-A8EC-DFD740DC7511}">
      <dgm:prSet/>
      <dgm:spPr/>
      <dgm:t>
        <a:bodyPr/>
        <a:lstStyle/>
        <a:p>
          <a:endParaRPr lang="en-GB">
            <a:latin typeface="Book Antiqua" panose="02040602050305030304" pitchFamily="18" charset="0"/>
          </a:endParaRPr>
        </a:p>
      </dgm:t>
    </dgm:pt>
    <dgm:pt modelId="{2E33350C-B96A-B143-A986-4754A6ABAB9E}">
      <dgm:prSet custT="1"/>
      <dgm:spPr>
        <a:solidFill>
          <a:srgbClr val="C5DCF3"/>
        </a:solidFill>
      </dgm:spPr>
      <dgm:t>
        <a:bodyPr/>
        <a:lstStyle/>
        <a:p>
          <a:r>
            <a:rPr lang="en-IN" sz="1800" dirty="0">
              <a:latin typeface="Book Antiqua" panose="02040602050305030304" pitchFamily="18" charset="0"/>
            </a:rPr>
            <a:t>General-purpose LLMs impossible to be a one-fits-all solver without any customization</a:t>
          </a:r>
        </a:p>
      </dgm:t>
    </dgm:pt>
    <dgm:pt modelId="{91842D15-8647-424C-B118-9BDC0486B0C7}" type="parTrans" cxnId="{2DC7440F-DC94-7846-BBA8-7357B74DFB1A}">
      <dgm:prSet/>
      <dgm:spPr/>
      <dgm:t>
        <a:bodyPr/>
        <a:lstStyle/>
        <a:p>
          <a:endParaRPr lang="en-GB">
            <a:latin typeface="Book Antiqua" panose="02040602050305030304" pitchFamily="18" charset="0"/>
          </a:endParaRPr>
        </a:p>
      </dgm:t>
    </dgm:pt>
    <dgm:pt modelId="{063933B5-C2AE-3D47-B68C-F55A8C7B6AE5}" type="sibTrans" cxnId="{2DC7440F-DC94-7846-BBA8-7357B74DFB1A}">
      <dgm:prSet/>
      <dgm:spPr/>
      <dgm:t>
        <a:bodyPr/>
        <a:lstStyle/>
        <a:p>
          <a:endParaRPr lang="en-GB">
            <a:latin typeface="Book Antiqua" panose="02040602050305030304" pitchFamily="18" charset="0"/>
          </a:endParaRPr>
        </a:p>
      </dgm:t>
    </dgm:pt>
    <dgm:pt modelId="{B9249907-40EB-3840-ADCF-741605B2B8B3}" type="pres">
      <dgm:prSet presAssocID="{DDB01DCE-AEC1-224B-99EC-D0A267F9C14E}" presName="linear" presStyleCnt="0">
        <dgm:presLayoutVars>
          <dgm:animLvl val="lvl"/>
          <dgm:resizeHandles val="exact"/>
        </dgm:presLayoutVars>
      </dgm:prSet>
      <dgm:spPr/>
    </dgm:pt>
    <dgm:pt modelId="{0CB485A6-F1A8-BE4A-A0D3-A9378AE84724}" type="pres">
      <dgm:prSet presAssocID="{250756DB-BA5C-F54E-8C46-A7BEF91D19D8}" presName="parentText" presStyleLbl="node1" presStyleIdx="0" presStyleCnt="2" custScaleY="54633">
        <dgm:presLayoutVars>
          <dgm:chMax val="0"/>
          <dgm:bulletEnabled val="1"/>
        </dgm:presLayoutVars>
      </dgm:prSet>
      <dgm:spPr/>
    </dgm:pt>
    <dgm:pt modelId="{A69A3544-1E28-5246-8E0D-A5C511FD8246}" type="pres">
      <dgm:prSet presAssocID="{E9BEB26A-188D-574B-9731-67E5A72989A8}" presName="spacer" presStyleCnt="0"/>
      <dgm:spPr/>
    </dgm:pt>
    <dgm:pt modelId="{BA9BC99F-CE89-1A45-9805-78F7C9372093}" type="pres">
      <dgm:prSet presAssocID="{B2D0EB38-FC2A-8E44-9783-B0584988EFF1}" presName="parentText" presStyleLbl="node1" presStyleIdx="1" presStyleCnt="2" custScaleY="54633" custLinFactNeighborY="-10772">
        <dgm:presLayoutVars>
          <dgm:chMax val="0"/>
          <dgm:bulletEnabled val="1"/>
        </dgm:presLayoutVars>
      </dgm:prSet>
      <dgm:spPr/>
    </dgm:pt>
    <dgm:pt modelId="{C5B50F5A-A2CA-8349-AB0A-704A343F4C20}" type="pres">
      <dgm:prSet presAssocID="{B2D0EB38-FC2A-8E44-9783-B0584988EFF1}" presName="childText" presStyleLbl="revTx" presStyleIdx="0" presStyleCnt="1" custLinFactNeighborY="-11018">
        <dgm:presLayoutVars>
          <dgm:bulletEnabled val="1"/>
        </dgm:presLayoutVars>
      </dgm:prSet>
      <dgm:spPr/>
    </dgm:pt>
  </dgm:ptLst>
  <dgm:cxnLst>
    <dgm:cxn modelId="{2DC7440F-DC94-7846-BBA8-7357B74DFB1A}" srcId="{B2D0EB38-FC2A-8E44-9783-B0584988EFF1}" destId="{2E33350C-B96A-B143-A986-4754A6ABAB9E}" srcOrd="3" destOrd="0" parTransId="{91842D15-8647-424C-B118-9BDC0486B0C7}" sibTransId="{063933B5-C2AE-3D47-B68C-F55A8C7B6AE5}"/>
    <dgm:cxn modelId="{E7847916-8D37-4042-88E2-7BBD034E31CB}" srcId="{B2D0EB38-FC2A-8E44-9783-B0584988EFF1}" destId="{22791350-A837-A446-A383-B9A497A4AE64}" srcOrd="0" destOrd="0" parTransId="{A49AE668-0AF9-064B-88E2-8346BD08325A}" sibTransId="{D4020E52-4AD7-D144-AD8F-9AB380032502}"/>
    <dgm:cxn modelId="{F120D31F-139F-754B-8AC6-BCC28C45B092}" srcId="{DDB01DCE-AEC1-224B-99EC-D0A267F9C14E}" destId="{B2D0EB38-FC2A-8E44-9783-B0584988EFF1}" srcOrd="1" destOrd="0" parTransId="{1C81D37B-D0F9-014E-9920-10C1BCA24E33}" sibTransId="{EB128BA8-141A-6546-BD60-8242E05F0BB4}"/>
    <dgm:cxn modelId="{CBF99A38-8726-064C-9C8F-4E5FD0C3B865}" srcId="{DDB01DCE-AEC1-224B-99EC-D0A267F9C14E}" destId="{250756DB-BA5C-F54E-8C46-A7BEF91D19D8}" srcOrd="0" destOrd="0" parTransId="{62DF377D-42CB-8940-ADA8-2BA736A5422E}" sibTransId="{E9BEB26A-188D-574B-9731-67E5A72989A8}"/>
    <dgm:cxn modelId="{5A4FB83C-F3EB-DF44-A532-9D8A3B33210E}" type="presOf" srcId="{22791350-A837-A446-A383-B9A497A4AE64}" destId="{C5B50F5A-A2CA-8349-AB0A-704A343F4C20}" srcOrd="0" destOrd="0" presId="urn:microsoft.com/office/officeart/2005/8/layout/vList2"/>
    <dgm:cxn modelId="{F090933F-8569-164B-A284-C137CC663356}" type="presOf" srcId="{C0721535-DF25-0A4C-8278-F54054503B6C}" destId="{C5B50F5A-A2CA-8349-AB0A-704A343F4C20}" srcOrd="0" destOrd="2" presId="urn:microsoft.com/office/officeart/2005/8/layout/vList2"/>
    <dgm:cxn modelId="{A917384E-319C-C245-B2CC-8CE98A5DBE1A}" type="presOf" srcId="{DDB01DCE-AEC1-224B-99EC-D0A267F9C14E}" destId="{B9249907-40EB-3840-ADCF-741605B2B8B3}" srcOrd="0" destOrd="0" presId="urn:microsoft.com/office/officeart/2005/8/layout/vList2"/>
    <dgm:cxn modelId="{D1D8BF75-F88F-9042-AC9C-DC9AAF57B002}" type="presOf" srcId="{B2D0EB38-FC2A-8E44-9783-B0584988EFF1}" destId="{BA9BC99F-CE89-1A45-9805-78F7C9372093}" srcOrd="0" destOrd="0" presId="urn:microsoft.com/office/officeart/2005/8/layout/vList2"/>
    <dgm:cxn modelId="{60F5778B-51E5-ED4F-9F5F-81C24FA91A1B}" type="presOf" srcId="{F2C46539-E622-7F45-8EAC-2D5BEC396A41}" destId="{C5B50F5A-A2CA-8349-AB0A-704A343F4C20}" srcOrd="0" destOrd="1" presId="urn:microsoft.com/office/officeart/2005/8/layout/vList2"/>
    <dgm:cxn modelId="{370188AB-AA72-BB43-A8EC-DFD740DC7511}" srcId="{B2D0EB38-FC2A-8E44-9783-B0584988EFF1}" destId="{C0721535-DF25-0A4C-8278-F54054503B6C}" srcOrd="2" destOrd="0" parTransId="{4ADCAD8A-FC06-6443-BB25-87B034BAD9F5}" sibTransId="{C3EB60ED-0A60-2647-9ADD-71894AA57563}"/>
    <dgm:cxn modelId="{7BF9B8C0-AF1E-914D-9C21-F58307FB1A3A}" type="presOf" srcId="{2E33350C-B96A-B143-A986-4754A6ABAB9E}" destId="{C5B50F5A-A2CA-8349-AB0A-704A343F4C20}" srcOrd="0" destOrd="3" presId="urn:microsoft.com/office/officeart/2005/8/layout/vList2"/>
    <dgm:cxn modelId="{311670E9-4777-CC42-8E7A-109925FE9B1B}" srcId="{B2D0EB38-FC2A-8E44-9783-B0584988EFF1}" destId="{F2C46539-E622-7F45-8EAC-2D5BEC396A41}" srcOrd="1" destOrd="0" parTransId="{3DF5C419-D12A-2F46-BEF8-EDB4861CA377}" sibTransId="{B97AF4A9-969E-364B-B619-EF5A293C0579}"/>
    <dgm:cxn modelId="{200ED8FD-070C-6B4D-AB58-9AE19A3155E4}" type="presOf" srcId="{250756DB-BA5C-F54E-8C46-A7BEF91D19D8}" destId="{0CB485A6-F1A8-BE4A-A0D3-A9378AE84724}" srcOrd="0" destOrd="0" presId="urn:microsoft.com/office/officeart/2005/8/layout/vList2"/>
    <dgm:cxn modelId="{0F8BEC62-CD46-834D-B5AD-9928A530FCE6}" type="presParOf" srcId="{B9249907-40EB-3840-ADCF-741605B2B8B3}" destId="{0CB485A6-F1A8-BE4A-A0D3-A9378AE84724}" srcOrd="0" destOrd="0" presId="urn:microsoft.com/office/officeart/2005/8/layout/vList2"/>
    <dgm:cxn modelId="{74E4FE25-E6DF-7945-93EC-682F89877DE4}" type="presParOf" srcId="{B9249907-40EB-3840-ADCF-741605B2B8B3}" destId="{A69A3544-1E28-5246-8E0D-A5C511FD8246}" srcOrd="1" destOrd="0" presId="urn:microsoft.com/office/officeart/2005/8/layout/vList2"/>
    <dgm:cxn modelId="{FCABC6DB-8F6A-DF44-A16F-637E164396E3}" type="presParOf" srcId="{B9249907-40EB-3840-ADCF-741605B2B8B3}" destId="{BA9BC99F-CE89-1A45-9805-78F7C9372093}" srcOrd="2" destOrd="0" presId="urn:microsoft.com/office/officeart/2005/8/layout/vList2"/>
    <dgm:cxn modelId="{D20BA13A-5DB9-D746-BAAF-56A5ADAF08F5}" type="presParOf" srcId="{B9249907-40EB-3840-ADCF-741605B2B8B3}" destId="{C5B50F5A-A2CA-8349-AB0A-704A343F4C20}" srcOrd="3" destOrd="0" presId="urn:microsoft.com/office/officeart/2005/8/layout/vList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8EB55AD-4DD8-6C42-A602-DDBB3DE2F4CD}" type="doc">
      <dgm:prSet loTypeId="urn:microsoft.com/office/officeart/2005/8/layout/lProcess3" loCatId="process" qsTypeId="urn:microsoft.com/office/officeart/2005/8/quickstyle/simple1" qsCatId="simple" csTypeId="urn:microsoft.com/office/officeart/2005/8/colors/accent0_3" csCatId="mainScheme" phldr="1"/>
      <dgm:spPr/>
      <dgm:t>
        <a:bodyPr/>
        <a:lstStyle/>
        <a:p>
          <a:endParaRPr lang="en-GB"/>
        </a:p>
      </dgm:t>
    </dgm:pt>
    <dgm:pt modelId="{90DB942B-1FF2-C247-AF3C-6588B8D3BF64}">
      <dgm:prSet custT="1"/>
      <dgm:spPr/>
      <dgm:t>
        <a:bodyPr/>
        <a:lstStyle/>
        <a:p>
          <a:pPr algn="ctr"/>
          <a:r>
            <a:rPr lang="en-US" sz="1800" dirty="0">
              <a:latin typeface="Book Antiqua" panose="02040602050305030304" pitchFamily="18" charset="0"/>
            </a:rPr>
            <a:t>Challenge 3</a:t>
          </a:r>
          <a:endParaRPr lang="en-IN" sz="1800" dirty="0">
            <a:latin typeface="Book Antiqua" panose="02040602050305030304" pitchFamily="18" charset="0"/>
          </a:endParaRPr>
        </a:p>
      </dgm:t>
    </dgm:pt>
    <dgm:pt modelId="{6AB15301-82C0-EA4B-AFC3-B84E8563F6CF}" type="parTrans" cxnId="{C1B8D232-0EB5-2A41-99C9-118953EAA45C}">
      <dgm:prSet/>
      <dgm:spPr/>
      <dgm:t>
        <a:bodyPr/>
        <a:lstStyle/>
        <a:p>
          <a:endParaRPr lang="en-GB" sz="1800"/>
        </a:p>
      </dgm:t>
    </dgm:pt>
    <dgm:pt modelId="{9D9452E1-07BE-8E45-ADF6-F42B54E852D6}" type="sibTrans" cxnId="{C1B8D232-0EB5-2A41-99C9-118953EAA45C}">
      <dgm:prSet/>
      <dgm:spPr/>
      <dgm:t>
        <a:bodyPr/>
        <a:lstStyle/>
        <a:p>
          <a:endParaRPr lang="en-GB" sz="1800"/>
        </a:p>
      </dgm:t>
    </dgm:pt>
    <dgm:pt modelId="{250D90AD-90E5-1842-B32F-F4E4283E15D6}">
      <dgm:prSet custT="1"/>
      <dgm:spPr>
        <a:solidFill>
          <a:schemeClr val="accent6">
            <a:alpha val="90000"/>
          </a:schemeClr>
        </a:solidFill>
      </dgm:spPr>
      <dgm:t>
        <a:bodyPr/>
        <a:lstStyle/>
        <a:p>
          <a:pPr algn="l"/>
          <a:r>
            <a:rPr lang="en-IN" sz="1800" dirty="0">
              <a:latin typeface="Book Antiqua" panose="02040602050305030304" pitchFamily="18" charset="0"/>
            </a:rPr>
            <a:t>Struggle with specialized knowledge of domains</a:t>
          </a:r>
        </a:p>
      </dgm:t>
    </dgm:pt>
    <dgm:pt modelId="{382B8AA4-224A-DC4C-9A70-E515E3EA626F}" type="parTrans" cxnId="{48E1646C-7880-D44A-B610-5A12F117B003}">
      <dgm:prSet/>
      <dgm:spPr/>
      <dgm:t>
        <a:bodyPr/>
        <a:lstStyle/>
        <a:p>
          <a:endParaRPr lang="en-GB" sz="1800"/>
        </a:p>
      </dgm:t>
    </dgm:pt>
    <dgm:pt modelId="{3CF9BAED-A956-B04E-BACF-12FF50FFB4A2}" type="sibTrans" cxnId="{48E1646C-7880-D44A-B610-5A12F117B003}">
      <dgm:prSet/>
      <dgm:spPr/>
      <dgm:t>
        <a:bodyPr/>
        <a:lstStyle/>
        <a:p>
          <a:endParaRPr lang="en-GB" sz="1800"/>
        </a:p>
      </dgm:t>
    </dgm:pt>
    <dgm:pt modelId="{8C3B3A95-E398-D940-B2F5-D3E179779DBB}" type="pres">
      <dgm:prSet presAssocID="{78EB55AD-4DD8-6C42-A602-DDBB3DE2F4CD}" presName="Name0" presStyleCnt="0">
        <dgm:presLayoutVars>
          <dgm:chPref val="3"/>
          <dgm:dir/>
          <dgm:animLvl val="lvl"/>
          <dgm:resizeHandles/>
        </dgm:presLayoutVars>
      </dgm:prSet>
      <dgm:spPr/>
    </dgm:pt>
    <dgm:pt modelId="{894D18FF-BE03-BB44-9C8A-2175E78C768A}" type="pres">
      <dgm:prSet presAssocID="{90DB942B-1FF2-C247-AF3C-6588B8D3BF64}" presName="horFlow" presStyleCnt="0"/>
      <dgm:spPr/>
    </dgm:pt>
    <dgm:pt modelId="{F8335B89-1F54-7F4F-A5A5-C7C995106F34}" type="pres">
      <dgm:prSet presAssocID="{90DB942B-1FF2-C247-AF3C-6588B8D3BF64}" presName="bigChev" presStyleLbl="node1" presStyleIdx="0" presStyleCnt="1" custScaleX="99458"/>
      <dgm:spPr/>
    </dgm:pt>
    <dgm:pt modelId="{6A518292-E0B0-B340-A374-5AED970A2958}" type="pres">
      <dgm:prSet presAssocID="{382B8AA4-224A-DC4C-9A70-E515E3EA626F}" presName="parTrans" presStyleCnt="0"/>
      <dgm:spPr/>
    </dgm:pt>
    <dgm:pt modelId="{44D16AC5-F48B-DE4C-AB75-53D1E1002BC8}" type="pres">
      <dgm:prSet presAssocID="{250D90AD-90E5-1842-B32F-F4E4283E15D6}" presName="node" presStyleLbl="alignAccFollowNode1" presStyleIdx="0" presStyleCnt="1" custScaleX="429341">
        <dgm:presLayoutVars>
          <dgm:bulletEnabled val="1"/>
        </dgm:presLayoutVars>
      </dgm:prSet>
      <dgm:spPr/>
    </dgm:pt>
  </dgm:ptLst>
  <dgm:cxnLst>
    <dgm:cxn modelId="{C1B8D232-0EB5-2A41-99C9-118953EAA45C}" srcId="{78EB55AD-4DD8-6C42-A602-DDBB3DE2F4CD}" destId="{90DB942B-1FF2-C247-AF3C-6588B8D3BF64}" srcOrd="0" destOrd="0" parTransId="{6AB15301-82C0-EA4B-AFC3-B84E8563F6CF}" sibTransId="{9D9452E1-07BE-8E45-ADF6-F42B54E852D6}"/>
    <dgm:cxn modelId="{AD6A9733-D9D2-464A-97A8-FE5A7B5C9D7E}" type="presOf" srcId="{78EB55AD-4DD8-6C42-A602-DDBB3DE2F4CD}" destId="{8C3B3A95-E398-D940-B2F5-D3E179779DBB}" srcOrd="0" destOrd="0" presId="urn:microsoft.com/office/officeart/2005/8/layout/lProcess3"/>
    <dgm:cxn modelId="{3442574D-C377-C646-902E-9CB89DA3AA78}" type="presOf" srcId="{250D90AD-90E5-1842-B32F-F4E4283E15D6}" destId="{44D16AC5-F48B-DE4C-AB75-53D1E1002BC8}" srcOrd="0" destOrd="0" presId="urn:microsoft.com/office/officeart/2005/8/layout/lProcess3"/>
    <dgm:cxn modelId="{8B87AA5A-226E-F544-9F8F-5D06D831C591}" type="presOf" srcId="{90DB942B-1FF2-C247-AF3C-6588B8D3BF64}" destId="{F8335B89-1F54-7F4F-A5A5-C7C995106F34}" srcOrd="0" destOrd="0" presId="urn:microsoft.com/office/officeart/2005/8/layout/lProcess3"/>
    <dgm:cxn modelId="{48E1646C-7880-D44A-B610-5A12F117B003}" srcId="{90DB942B-1FF2-C247-AF3C-6588B8D3BF64}" destId="{250D90AD-90E5-1842-B32F-F4E4283E15D6}" srcOrd="0" destOrd="0" parTransId="{382B8AA4-224A-DC4C-9A70-E515E3EA626F}" sibTransId="{3CF9BAED-A956-B04E-BACF-12FF50FFB4A2}"/>
    <dgm:cxn modelId="{6C632C4C-A86F-B84F-9BBB-D260C49815AE}" type="presParOf" srcId="{8C3B3A95-E398-D940-B2F5-D3E179779DBB}" destId="{894D18FF-BE03-BB44-9C8A-2175E78C768A}" srcOrd="0" destOrd="0" presId="urn:microsoft.com/office/officeart/2005/8/layout/lProcess3"/>
    <dgm:cxn modelId="{27321A0E-1695-CC4D-9C82-35C88D126B56}" type="presParOf" srcId="{894D18FF-BE03-BB44-9C8A-2175E78C768A}" destId="{F8335B89-1F54-7F4F-A5A5-C7C995106F34}" srcOrd="0" destOrd="0" presId="urn:microsoft.com/office/officeart/2005/8/layout/lProcess3"/>
    <dgm:cxn modelId="{D8E2BA71-68B5-8640-94EF-F1067A80AB1F}" type="presParOf" srcId="{894D18FF-BE03-BB44-9C8A-2175E78C768A}" destId="{6A518292-E0B0-B340-A374-5AED970A2958}" srcOrd="1" destOrd="0" presId="urn:microsoft.com/office/officeart/2005/8/layout/lProcess3"/>
    <dgm:cxn modelId="{2A8DCEFD-41E8-304E-A53E-6C9356322A0A}" type="presParOf" srcId="{894D18FF-BE03-BB44-9C8A-2175E78C768A}" destId="{44D16AC5-F48B-DE4C-AB75-53D1E1002BC8}" srcOrd="2" destOrd="0" presId="urn:microsoft.com/office/officeart/2005/8/layout/lProcess3"/>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8EB55AD-4DD8-6C42-A602-DDBB3DE2F4CD}" type="doc">
      <dgm:prSet loTypeId="urn:microsoft.com/office/officeart/2005/8/layout/lProcess3" loCatId="process" qsTypeId="urn:microsoft.com/office/officeart/2005/8/quickstyle/simple1" qsCatId="simple" csTypeId="urn:microsoft.com/office/officeart/2005/8/colors/accent0_3" csCatId="mainScheme" phldr="1"/>
      <dgm:spPr/>
      <dgm:t>
        <a:bodyPr/>
        <a:lstStyle/>
        <a:p>
          <a:endParaRPr lang="en-GB"/>
        </a:p>
      </dgm:t>
    </dgm:pt>
    <dgm:pt modelId="{2CB2A25C-8A28-6546-9850-7795B4E2AF76}">
      <dgm:prSet custT="1"/>
      <dgm:spPr/>
      <dgm:t>
        <a:bodyPr/>
        <a:lstStyle/>
        <a:p>
          <a:pPr algn="ctr"/>
          <a:r>
            <a:rPr lang="en-US" sz="1800" dirty="0">
              <a:latin typeface="Book Antiqua" panose="02040602050305030304" pitchFamily="18" charset="0"/>
            </a:rPr>
            <a:t>Challenge 4</a:t>
          </a:r>
          <a:endParaRPr lang="en-IN" sz="1800" dirty="0">
            <a:latin typeface="Book Antiqua" panose="02040602050305030304" pitchFamily="18" charset="0"/>
          </a:endParaRPr>
        </a:p>
      </dgm:t>
    </dgm:pt>
    <dgm:pt modelId="{0C4FB652-4A4C-C145-AB48-B808841E3186}" type="parTrans" cxnId="{0334C3EC-E994-254C-BFBF-66AF689EE1D9}">
      <dgm:prSet/>
      <dgm:spPr/>
      <dgm:t>
        <a:bodyPr/>
        <a:lstStyle/>
        <a:p>
          <a:endParaRPr lang="en-GB" sz="1800"/>
        </a:p>
      </dgm:t>
    </dgm:pt>
    <dgm:pt modelId="{9B071C31-2B77-3D40-80E3-02DCBA368BB2}" type="sibTrans" cxnId="{0334C3EC-E994-254C-BFBF-66AF689EE1D9}">
      <dgm:prSet/>
      <dgm:spPr/>
      <dgm:t>
        <a:bodyPr/>
        <a:lstStyle/>
        <a:p>
          <a:endParaRPr lang="en-GB" sz="1800"/>
        </a:p>
      </dgm:t>
    </dgm:pt>
    <dgm:pt modelId="{76E44A7B-DDC8-2A49-B37E-65E2347B3B8B}">
      <dgm:prSet custT="1"/>
      <dgm:spPr>
        <a:solidFill>
          <a:schemeClr val="accent6">
            <a:alpha val="90000"/>
          </a:schemeClr>
        </a:solidFill>
      </dgm:spPr>
      <dgm:t>
        <a:bodyPr/>
        <a:lstStyle/>
        <a:p>
          <a:pPr algn="l"/>
          <a:r>
            <a:rPr lang="en-IN" sz="1800" dirty="0">
              <a:effectLst/>
              <a:latin typeface="Book Antiqua" panose="02040602050305030304" pitchFamily="18" charset="0"/>
            </a:rPr>
            <a:t>Intensive modelling and computational complexity</a:t>
          </a:r>
          <a:endParaRPr lang="en-IN" sz="1800" dirty="0">
            <a:latin typeface="Book Antiqua" panose="02040602050305030304" pitchFamily="18" charset="0"/>
          </a:endParaRPr>
        </a:p>
      </dgm:t>
    </dgm:pt>
    <dgm:pt modelId="{9AFBDAA6-ACD2-6848-A1EB-E326B58B0581}" type="parTrans" cxnId="{13EF307A-E329-4A41-9E9A-455E1E6A73EB}">
      <dgm:prSet/>
      <dgm:spPr/>
      <dgm:t>
        <a:bodyPr/>
        <a:lstStyle/>
        <a:p>
          <a:endParaRPr lang="en-GB" sz="1800"/>
        </a:p>
      </dgm:t>
    </dgm:pt>
    <dgm:pt modelId="{141B5520-DC80-094E-AA27-9626118873F5}" type="sibTrans" cxnId="{13EF307A-E329-4A41-9E9A-455E1E6A73EB}">
      <dgm:prSet/>
      <dgm:spPr/>
      <dgm:t>
        <a:bodyPr/>
        <a:lstStyle/>
        <a:p>
          <a:endParaRPr lang="en-GB" sz="1800"/>
        </a:p>
      </dgm:t>
    </dgm:pt>
    <dgm:pt modelId="{8C3B3A95-E398-D940-B2F5-D3E179779DBB}" type="pres">
      <dgm:prSet presAssocID="{78EB55AD-4DD8-6C42-A602-DDBB3DE2F4CD}" presName="Name0" presStyleCnt="0">
        <dgm:presLayoutVars>
          <dgm:chPref val="3"/>
          <dgm:dir/>
          <dgm:animLvl val="lvl"/>
          <dgm:resizeHandles/>
        </dgm:presLayoutVars>
      </dgm:prSet>
      <dgm:spPr/>
    </dgm:pt>
    <dgm:pt modelId="{268F6AB3-5ADD-5242-8AEE-E24D55494974}" type="pres">
      <dgm:prSet presAssocID="{2CB2A25C-8A28-6546-9850-7795B4E2AF76}" presName="horFlow" presStyleCnt="0"/>
      <dgm:spPr/>
    </dgm:pt>
    <dgm:pt modelId="{9EB6D6E9-142D-8B46-A534-B1D7FB8C0020}" type="pres">
      <dgm:prSet presAssocID="{2CB2A25C-8A28-6546-9850-7795B4E2AF76}" presName="bigChev" presStyleLbl="node1" presStyleIdx="0" presStyleCnt="1" custScaleX="99458"/>
      <dgm:spPr/>
    </dgm:pt>
    <dgm:pt modelId="{9F0C3C10-7B26-834E-8F82-0464360B5A4B}" type="pres">
      <dgm:prSet presAssocID="{9AFBDAA6-ACD2-6848-A1EB-E326B58B0581}" presName="parTrans" presStyleCnt="0"/>
      <dgm:spPr/>
    </dgm:pt>
    <dgm:pt modelId="{22AA35AC-D332-DE4F-BACA-C5B853EF4709}" type="pres">
      <dgm:prSet presAssocID="{76E44A7B-DDC8-2A49-B37E-65E2347B3B8B}" presName="node" presStyleLbl="alignAccFollowNode1" presStyleIdx="0" presStyleCnt="1" custScaleX="428765">
        <dgm:presLayoutVars>
          <dgm:bulletEnabled val="1"/>
        </dgm:presLayoutVars>
      </dgm:prSet>
      <dgm:spPr/>
    </dgm:pt>
  </dgm:ptLst>
  <dgm:cxnLst>
    <dgm:cxn modelId="{AD6A9733-D9D2-464A-97A8-FE5A7B5C9D7E}" type="presOf" srcId="{78EB55AD-4DD8-6C42-A602-DDBB3DE2F4CD}" destId="{8C3B3A95-E398-D940-B2F5-D3E179779DBB}" srcOrd="0" destOrd="0" presId="urn:microsoft.com/office/officeart/2005/8/layout/lProcess3"/>
    <dgm:cxn modelId="{13EF307A-E329-4A41-9E9A-455E1E6A73EB}" srcId="{2CB2A25C-8A28-6546-9850-7795B4E2AF76}" destId="{76E44A7B-DDC8-2A49-B37E-65E2347B3B8B}" srcOrd="0" destOrd="0" parTransId="{9AFBDAA6-ACD2-6848-A1EB-E326B58B0581}" sibTransId="{141B5520-DC80-094E-AA27-9626118873F5}"/>
    <dgm:cxn modelId="{38C003AF-2D88-454C-9B42-8F19E80407F4}" type="presOf" srcId="{2CB2A25C-8A28-6546-9850-7795B4E2AF76}" destId="{9EB6D6E9-142D-8B46-A534-B1D7FB8C0020}" srcOrd="0" destOrd="0" presId="urn:microsoft.com/office/officeart/2005/8/layout/lProcess3"/>
    <dgm:cxn modelId="{63B6F8C5-7FDE-7143-BF36-33360596112C}" type="presOf" srcId="{76E44A7B-DDC8-2A49-B37E-65E2347B3B8B}" destId="{22AA35AC-D332-DE4F-BACA-C5B853EF4709}" srcOrd="0" destOrd="0" presId="urn:microsoft.com/office/officeart/2005/8/layout/lProcess3"/>
    <dgm:cxn modelId="{0334C3EC-E994-254C-BFBF-66AF689EE1D9}" srcId="{78EB55AD-4DD8-6C42-A602-DDBB3DE2F4CD}" destId="{2CB2A25C-8A28-6546-9850-7795B4E2AF76}" srcOrd="0" destOrd="0" parTransId="{0C4FB652-4A4C-C145-AB48-B808841E3186}" sibTransId="{9B071C31-2B77-3D40-80E3-02DCBA368BB2}"/>
    <dgm:cxn modelId="{499B55F5-5D6A-EB4A-825C-69B37793943E}" type="presParOf" srcId="{8C3B3A95-E398-D940-B2F5-D3E179779DBB}" destId="{268F6AB3-5ADD-5242-8AEE-E24D55494974}" srcOrd="0" destOrd="0" presId="urn:microsoft.com/office/officeart/2005/8/layout/lProcess3"/>
    <dgm:cxn modelId="{2555369F-A09A-D84C-9635-BE3D759B8D7E}" type="presParOf" srcId="{268F6AB3-5ADD-5242-8AEE-E24D55494974}" destId="{9EB6D6E9-142D-8B46-A534-B1D7FB8C0020}" srcOrd="0" destOrd="0" presId="urn:microsoft.com/office/officeart/2005/8/layout/lProcess3"/>
    <dgm:cxn modelId="{214C3B89-806E-6543-A5C9-CDC7B9FB860E}" type="presParOf" srcId="{268F6AB3-5ADD-5242-8AEE-E24D55494974}" destId="{9F0C3C10-7B26-834E-8F82-0464360B5A4B}" srcOrd="1" destOrd="0" presId="urn:microsoft.com/office/officeart/2005/8/layout/lProcess3"/>
    <dgm:cxn modelId="{B68FE278-8928-BF4A-9AB6-CBA9BE42408C}" type="presParOf" srcId="{268F6AB3-5ADD-5242-8AEE-E24D55494974}" destId="{22AA35AC-D332-DE4F-BACA-C5B853EF4709}" srcOrd="2" destOrd="0" presId="urn:microsoft.com/office/officeart/2005/8/layout/lProcess3"/>
  </dgm:cxnLst>
  <dgm:bg/>
  <dgm:whole/>
  <dgm:extLst>
    <a:ext uri="http://schemas.microsoft.com/office/drawing/2008/diagram">
      <dsp:dataModelExt xmlns:dsp="http://schemas.microsoft.com/office/drawing/2008/diagram" relId="rId25"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E8F5541-6715-7146-A205-5DAA9A83A6AD}" type="doc">
      <dgm:prSet loTypeId="urn:microsoft.com/office/officeart/2008/layout/RadialCluster" loCatId="process" qsTypeId="urn:microsoft.com/office/officeart/2005/8/quickstyle/simple1" qsCatId="simple" csTypeId="urn:microsoft.com/office/officeart/2005/8/colors/accent0_3" csCatId="mainScheme" phldr="1"/>
      <dgm:spPr/>
      <dgm:t>
        <a:bodyPr/>
        <a:lstStyle/>
        <a:p>
          <a:endParaRPr lang="en-GB"/>
        </a:p>
      </dgm:t>
    </dgm:pt>
    <dgm:pt modelId="{852E985E-B976-DC4D-AD74-9E723555DF9D}">
      <dgm:prSet custT="1"/>
      <dgm:spPr/>
      <dgm:t>
        <a:bodyPr/>
        <a:lstStyle/>
        <a:p>
          <a:r>
            <a:rPr lang="en-IN" sz="1800" b="0" i="0" dirty="0">
              <a:latin typeface="Book Antiqua" panose="02040602050305030304" pitchFamily="18" charset="0"/>
            </a:rPr>
            <a:t>Domain Adaptation</a:t>
          </a:r>
          <a:endParaRPr lang="en-IN" sz="1800" b="0" dirty="0">
            <a:latin typeface="Book Antiqua" panose="02040602050305030304" pitchFamily="18" charset="0"/>
          </a:endParaRPr>
        </a:p>
      </dgm:t>
    </dgm:pt>
    <dgm:pt modelId="{B69B090B-315C-CD4B-82D7-E23C286CAF53}" type="parTrans" cxnId="{02B1EE6A-E851-1E40-B064-908ADB4BB0E3}">
      <dgm:prSet/>
      <dgm:spPr/>
      <dgm:t>
        <a:bodyPr/>
        <a:lstStyle/>
        <a:p>
          <a:endParaRPr lang="en-GB"/>
        </a:p>
      </dgm:t>
    </dgm:pt>
    <dgm:pt modelId="{C25250AA-F8ED-CF4A-906A-96DD15194EB8}" type="sibTrans" cxnId="{02B1EE6A-E851-1E40-B064-908ADB4BB0E3}">
      <dgm:prSet/>
      <dgm:spPr/>
      <dgm:t>
        <a:bodyPr/>
        <a:lstStyle/>
        <a:p>
          <a:endParaRPr lang="en-GB"/>
        </a:p>
      </dgm:t>
    </dgm:pt>
    <dgm:pt modelId="{9661D5B3-A57C-704C-876E-E97D8686D5AF}">
      <dgm:prSet custT="1"/>
      <dgm:spPr>
        <a:solidFill>
          <a:schemeClr val="accent6"/>
        </a:solidFill>
      </dgm:spPr>
      <dgm:t>
        <a:bodyPr/>
        <a:lstStyle/>
        <a:p>
          <a:r>
            <a:rPr lang="en-IN" sz="1800" b="0" i="0">
              <a:solidFill>
                <a:schemeClr val="tx1"/>
              </a:solidFill>
              <a:latin typeface="Book Antiqua" panose="02040602050305030304" pitchFamily="18" charset="0"/>
            </a:rPr>
            <a:t>Domain shift</a:t>
          </a:r>
          <a:endParaRPr lang="en-IN" sz="1800" b="0" dirty="0">
            <a:solidFill>
              <a:schemeClr val="tx1"/>
            </a:solidFill>
            <a:latin typeface="Book Antiqua" panose="02040602050305030304" pitchFamily="18" charset="0"/>
          </a:endParaRPr>
        </a:p>
      </dgm:t>
    </dgm:pt>
    <dgm:pt modelId="{E58B009E-330B-BB48-87F9-1E871E3AD952}" type="parTrans" cxnId="{9CBF5B8D-B531-3742-90F4-ADAE5F0176E8}">
      <dgm:prSet/>
      <dgm:spPr/>
      <dgm:t>
        <a:bodyPr/>
        <a:lstStyle/>
        <a:p>
          <a:endParaRPr lang="en-GB"/>
        </a:p>
      </dgm:t>
    </dgm:pt>
    <dgm:pt modelId="{DBC4E691-95CB-F347-9987-8B6BDE06969F}" type="sibTrans" cxnId="{9CBF5B8D-B531-3742-90F4-ADAE5F0176E8}">
      <dgm:prSet/>
      <dgm:spPr/>
      <dgm:t>
        <a:bodyPr/>
        <a:lstStyle/>
        <a:p>
          <a:endParaRPr lang="en-GB"/>
        </a:p>
      </dgm:t>
    </dgm:pt>
    <dgm:pt modelId="{06565E4C-23DC-E145-9212-1153DF0012EF}">
      <dgm:prSet custT="1"/>
      <dgm:spPr>
        <a:solidFill>
          <a:schemeClr val="accent6"/>
        </a:solidFill>
      </dgm:spPr>
      <dgm:t>
        <a:bodyPr/>
        <a:lstStyle/>
        <a:p>
          <a:r>
            <a:rPr lang="en-IN" sz="1800" b="0" dirty="0">
              <a:solidFill>
                <a:schemeClr val="tx1"/>
              </a:solidFill>
              <a:latin typeface="Book Antiqua" panose="02040602050305030304" pitchFamily="18" charset="0"/>
            </a:rPr>
            <a:t>General-purpose models </a:t>
          </a:r>
          <a:r>
            <a:rPr lang="en-GB" sz="1800" b="0" dirty="0">
              <a:solidFill>
                <a:schemeClr val="tx1"/>
              </a:solidFill>
              <a:latin typeface="Book Antiqua" panose="02040602050305030304" pitchFamily="18" charset="0"/>
            </a:rPr>
            <a:t>are </a:t>
          </a:r>
          <a:r>
            <a:rPr lang="en-IN" sz="1800" b="0" dirty="0">
              <a:solidFill>
                <a:schemeClr val="tx1"/>
              </a:solidFill>
              <a:latin typeface="Book Antiqua" panose="02040602050305030304" pitchFamily="18" charset="0"/>
            </a:rPr>
            <a:t>impossible one-fits-all solvers</a:t>
          </a:r>
        </a:p>
      </dgm:t>
    </dgm:pt>
    <dgm:pt modelId="{35A65A11-3ED1-6B47-8C0F-9A8F086DDC70}" type="parTrans" cxnId="{E41863B2-B348-9546-942F-5A92CAA8163A}">
      <dgm:prSet/>
      <dgm:spPr/>
      <dgm:t>
        <a:bodyPr/>
        <a:lstStyle/>
        <a:p>
          <a:endParaRPr lang="en-GB"/>
        </a:p>
      </dgm:t>
    </dgm:pt>
    <dgm:pt modelId="{9C7C6662-B22C-6D4C-A491-700BC9D5D691}" type="sibTrans" cxnId="{E41863B2-B348-9546-942F-5A92CAA8163A}">
      <dgm:prSet/>
      <dgm:spPr/>
      <dgm:t>
        <a:bodyPr/>
        <a:lstStyle/>
        <a:p>
          <a:endParaRPr lang="en-GB"/>
        </a:p>
      </dgm:t>
    </dgm:pt>
    <dgm:pt modelId="{231C626C-CBFD-B947-8C5F-A21C802A9927}">
      <dgm:prSet custT="1"/>
      <dgm:spPr>
        <a:solidFill>
          <a:schemeClr val="accent6"/>
        </a:solidFill>
      </dgm:spPr>
      <dgm:t>
        <a:bodyPr/>
        <a:lstStyle/>
        <a:p>
          <a:r>
            <a:rPr lang="en-IN" sz="1800" b="0" i="0" dirty="0">
              <a:solidFill>
                <a:srgbClr val="000000"/>
              </a:solidFill>
              <a:effectLst/>
              <a:latin typeface="Book Antiqua" panose="02040602050305030304" pitchFamily="18" charset="0"/>
            </a:rPr>
            <a:t>Special case of transfer learning</a:t>
          </a:r>
          <a:endParaRPr lang="en-IN" sz="1800" b="0" dirty="0">
            <a:solidFill>
              <a:schemeClr val="tx1"/>
            </a:solidFill>
            <a:latin typeface="Book Antiqua" panose="02040602050305030304" pitchFamily="18" charset="0"/>
          </a:endParaRPr>
        </a:p>
      </dgm:t>
    </dgm:pt>
    <dgm:pt modelId="{675CFE44-873F-F648-A831-75060656976D}" type="sibTrans" cxnId="{87D78906-95E4-484D-8B32-54759E8E4CB2}">
      <dgm:prSet/>
      <dgm:spPr/>
      <dgm:t>
        <a:bodyPr/>
        <a:lstStyle/>
        <a:p>
          <a:endParaRPr lang="en-GB"/>
        </a:p>
      </dgm:t>
    </dgm:pt>
    <dgm:pt modelId="{882D98AC-569C-FF4A-8E5F-E755AA705CD2}" type="parTrans" cxnId="{87D78906-95E4-484D-8B32-54759E8E4CB2}">
      <dgm:prSet/>
      <dgm:spPr/>
      <dgm:t>
        <a:bodyPr/>
        <a:lstStyle/>
        <a:p>
          <a:endParaRPr lang="en-GB"/>
        </a:p>
      </dgm:t>
    </dgm:pt>
    <dgm:pt modelId="{15281111-437B-9046-AAE8-CA25446C40F9}">
      <dgm:prSet custT="1"/>
      <dgm:spPr>
        <a:solidFill>
          <a:schemeClr val="accent6"/>
        </a:solidFill>
      </dgm:spPr>
      <dgm:t>
        <a:bodyPr/>
        <a:lstStyle/>
        <a:p>
          <a:r>
            <a:rPr lang="en-IN" sz="1800" b="0" dirty="0">
              <a:solidFill>
                <a:schemeClr val="tx1"/>
              </a:solidFill>
              <a:latin typeface="Book Antiqua" panose="02040602050305030304" pitchFamily="18" charset="0"/>
            </a:rPr>
            <a:t>Requirement of in-depth knowledge</a:t>
          </a:r>
        </a:p>
      </dgm:t>
    </dgm:pt>
    <dgm:pt modelId="{C9C9973B-4DD4-B248-A507-A57FDB05499D}" type="sibTrans" cxnId="{3FA0E105-08DC-534A-9590-829D82CF42AE}">
      <dgm:prSet/>
      <dgm:spPr/>
      <dgm:t>
        <a:bodyPr/>
        <a:lstStyle/>
        <a:p>
          <a:endParaRPr lang="en-GB"/>
        </a:p>
      </dgm:t>
    </dgm:pt>
    <dgm:pt modelId="{CC9C6EC0-6281-E84E-86E4-432F3137E88C}" type="parTrans" cxnId="{3FA0E105-08DC-534A-9590-829D82CF42AE}">
      <dgm:prSet/>
      <dgm:spPr/>
      <dgm:t>
        <a:bodyPr/>
        <a:lstStyle/>
        <a:p>
          <a:endParaRPr lang="en-GB"/>
        </a:p>
      </dgm:t>
    </dgm:pt>
    <dgm:pt modelId="{2FF84544-A1A7-BA4C-A2C8-722FAB79D79B}" type="pres">
      <dgm:prSet presAssocID="{0E8F5541-6715-7146-A205-5DAA9A83A6AD}" presName="Name0" presStyleCnt="0">
        <dgm:presLayoutVars>
          <dgm:chMax val="1"/>
          <dgm:chPref val="1"/>
          <dgm:dir/>
          <dgm:animOne val="branch"/>
          <dgm:animLvl val="lvl"/>
        </dgm:presLayoutVars>
      </dgm:prSet>
      <dgm:spPr/>
    </dgm:pt>
    <dgm:pt modelId="{A71298FA-AF32-5E4A-8DE1-C01B12985583}" type="pres">
      <dgm:prSet presAssocID="{852E985E-B976-DC4D-AD74-9E723555DF9D}" presName="singleCycle" presStyleCnt="0"/>
      <dgm:spPr/>
    </dgm:pt>
    <dgm:pt modelId="{26872ECE-1C9D-B645-9369-D7EC9877B90A}" type="pres">
      <dgm:prSet presAssocID="{852E985E-B976-DC4D-AD74-9E723555DF9D}" presName="singleCenter" presStyleLbl="node1" presStyleIdx="0" presStyleCnt="5" custScaleX="145393" custScaleY="75626">
        <dgm:presLayoutVars>
          <dgm:chMax val="7"/>
          <dgm:chPref val="7"/>
        </dgm:presLayoutVars>
      </dgm:prSet>
      <dgm:spPr/>
    </dgm:pt>
    <dgm:pt modelId="{1FA5468F-72E0-9048-AD6B-434558FF9EA8}" type="pres">
      <dgm:prSet presAssocID="{882D98AC-569C-FF4A-8E5F-E755AA705CD2}" presName="Name56" presStyleLbl="parChTrans1D2" presStyleIdx="0" presStyleCnt="4"/>
      <dgm:spPr/>
    </dgm:pt>
    <dgm:pt modelId="{0167D7C3-FF29-7344-B4E5-9F4F48550D34}" type="pres">
      <dgm:prSet presAssocID="{231C626C-CBFD-B947-8C5F-A21C802A9927}" presName="text0" presStyleLbl="node1" presStyleIdx="1" presStyleCnt="5" custScaleX="229310" custRadScaleRad="132299">
        <dgm:presLayoutVars>
          <dgm:bulletEnabled val="1"/>
        </dgm:presLayoutVars>
      </dgm:prSet>
      <dgm:spPr/>
    </dgm:pt>
    <dgm:pt modelId="{081E408F-E137-4E40-BE79-A4A3C1D174C7}" type="pres">
      <dgm:prSet presAssocID="{35A65A11-3ED1-6B47-8C0F-9A8F086DDC70}" presName="Name56" presStyleLbl="parChTrans1D2" presStyleIdx="1" presStyleCnt="4"/>
      <dgm:spPr/>
    </dgm:pt>
    <dgm:pt modelId="{3DC1C436-1AD8-254E-9D5C-A44C4365DC79}" type="pres">
      <dgm:prSet presAssocID="{06565E4C-23DC-E145-9212-1153DF0012EF}" presName="text0" presStyleLbl="node1" presStyleIdx="2" presStyleCnt="5" custScaleX="230952" custRadScaleRad="132467">
        <dgm:presLayoutVars>
          <dgm:bulletEnabled val="1"/>
        </dgm:presLayoutVars>
      </dgm:prSet>
      <dgm:spPr/>
    </dgm:pt>
    <dgm:pt modelId="{0B04C20C-264D-D540-9B27-C496E2C28B4C}" type="pres">
      <dgm:prSet presAssocID="{CC9C6EC0-6281-E84E-86E4-432F3137E88C}" presName="Name56" presStyleLbl="parChTrans1D2" presStyleIdx="2" presStyleCnt="4"/>
      <dgm:spPr/>
    </dgm:pt>
    <dgm:pt modelId="{5DF6566C-5863-CA4D-8C9F-7670E60CB653}" type="pres">
      <dgm:prSet presAssocID="{15281111-437B-9046-AAE8-CA25446C40F9}" presName="text0" presStyleLbl="node1" presStyleIdx="3" presStyleCnt="5" custScaleX="231741" custRadScaleRad="132368">
        <dgm:presLayoutVars>
          <dgm:bulletEnabled val="1"/>
        </dgm:presLayoutVars>
      </dgm:prSet>
      <dgm:spPr/>
    </dgm:pt>
    <dgm:pt modelId="{504D5837-C3EE-8144-A396-BD57C4DF87FF}" type="pres">
      <dgm:prSet presAssocID="{E58B009E-330B-BB48-87F9-1E871E3AD952}" presName="Name56" presStyleLbl="parChTrans1D2" presStyleIdx="3" presStyleCnt="4"/>
      <dgm:spPr/>
    </dgm:pt>
    <dgm:pt modelId="{DD8A907B-86D9-8E4E-84B6-029A10F791EC}" type="pres">
      <dgm:prSet presAssocID="{9661D5B3-A57C-704C-876E-E97D8686D5AF}" presName="text0" presStyleLbl="node1" presStyleIdx="4" presStyleCnt="5" custScaleX="230919" custRadScaleRad="132540">
        <dgm:presLayoutVars>
          <dgm:bulletEnabled val="1"/>
        </dgm:presLayoutVars>
      </dgm:prSet>
      <dgm:spPr/>
    </dgm:pt>
  </dgm:ptLst>
  <dgm:cxnLst>
    <dgm:cxn modelId="{18B9DE04-AD3F-8F48-8001-78790032065F}" type="presOf" srcId="{852E985E-B976-DC4D-AD74-9E723555DF9D}" destId="{26872ECE-1C9D-B645-9369-D7EC9877B90A}" srcOrd="0" destOrd="0" presId="urn:microsoft.com/office/officeart/2008/layout/RadialCluster"/>
    <dgm:cxn modelId="{3FA0E105-08DC-534A-9590-829D82CF42AE}" srcId="{852E985E-B976-DC4D-AD74-9E723555DF9D}" destId="{15281111-437B-9046-AAE8-CA25446C40F9}" srcOrd="2" destOrd="0" parTransId="{CC9C6EC0-6281-E84E-86E4-432F3137E88C}" sibTransId="{C9C9973B-4DD4-B248-A507-A57FDB05499D}"/>
    <dgm:cxn modelId="{87D78906-95E4-484D-8B32-54759E8E4CB2}" srcId="{852E985E-B976-DC4D-AD74-9E723555DF9D}" destId="{231C626C-CBFD-B947-8C5F-A21C802A9927}" srcOrd="0" destOrd="0" parTransId="{882D98AC-569C-FF4A-8E5F-E755AA705CD2}" sibTransId="{675CFE44-873F-F648-A831-75060656976D}"/>
    <dgm:cxn modelId="{296E052F-AC4D-DF42-8478-6E98DBCE613C}" type="presOf" srcId="{15281111-437B-9046-AAE8-CA25446C40F9}" destId="{5DF6566C-5863-CA4D-8C9F-7670E60CB653}" srcOrd="0" destOrd="0" presId="urn:microsoft.com/office/officeart/2008/layout/RadialCluster"/>
    <dgm:cxn modelId="{D522EA51-17ED-0D4E-9562-42118783AC44}" type="presOf" srcId="{35A65A11-3ED1-6B47-8C0F-9A8F086DDC70}" destId="{081E408F-E137-4E40-BE79-A4A3C1D174C7}" srcOrd="0" destOrd="0" presId="urn:microsoft.com/office/officeart/2008/layout/RadialCluster"/>
    <dgm:cxn modelId="{02B1EE6A-E851-1E40-B064-908ADB4BB0E3}" srcId="{0E8F5541-6715-7146-A205-5DAA9A83A6AD}" destId="{852E985E-B976-DC4D-AD74-9E723555DF9D}" srcOrd="0" destOrd="0" parTransId="{B69B090B-315C-CD4B-82D7-E23C286CAF53}" sibTransId="{C25250AA-F8ED-CF4A-906A-96DD15194EB8}"/>
    <dgm:cxn modelId="{71C88A86-4093-4A4A-8D2F-01236FA3C410}" type="presOf" srcId="{9661D5B3-A57C-704C-876E-E97D8686D5AF}" destId="{DD8A907B-86D9-8E4E-84B6-029A10F791EC}" srcOrd="0" destOrd="0" presId="urn:microsoft.com/office/officeart/2008/layout/RadialCluster"/>
    <dgm:cxn modelId="{9CBF5B8D-B531-3742-90F4-ADAE5F0176E8}" srcId="{852E985E-B976-DC4D-AD74-9E723555DF9D}" destId="{9661D5B3-A57C-704C-876E-E97D8686D5AF}" srcOrd="3" destOrd="0" parTransId="{E58B009E-330B-BB48-87F9-1E871E3AD952}" sibTransId="{DBC4E691-95CB-F347-9987-8B6BDE06969F}"/>
    <dgm:cxn modelId="{755177A7-7E9A-CE4A-9A72-568DFE0B05E9}" type="presOf" srcId="{882D98AC-569C-FF4A-8E5F-E755AA705CD2}" destId="{1FA5468F-72E0-9048-AD6B-434558FF9EA8}" srcOrd="0" destOrd="0" presId="urn:microsoft.com/office/officeart/2008/layout/RadialCluster"/>
    <dgm:cxn modelId="{E41863B2-B348-9546-942F-5A92CAA8163A}" srcId="{852E985E-B976-DC4D-AD74-9E723555DF9D}" destId="{06565E4C-23DC-E145-9212-1153DF0012EF}" srcOrd="1" destOrd="0" parTransId="{35A65A11-3ED1-6B47-8C0F-9A8F086DDC70}" sibTransId="{9C7C6662-B22C-6D4C-A491-700BC9D5D691}"/>
    <dgm:cxn modelId="{AF2850B4-E268-F34A-8C9A-E8E46ECE6FE3}" type="presOf" srcId="{231C626C-CBFD-B947-8C5F-A21C802A9927}" destId="{0167D7C3-FF29-7344-B4E5-9F4F48550D34}" srcOrd="0" destOrd="0" presId="urn:microsoft.com/office/officeart/2008/layout/RadialCluster"/>
    <dgm:cxn modelId="{4DC5C7CF-0F80-E044-9D83-ADC852B60F0B}" type="presOf" srcId="{0E8F5541-6715-7146-A205-5DAA9A83A6AD}" destId="{2FF84544-A1A7-BA4C-A2C8-722FAB79D79B}" srcOrd="0" destOrd="0" presId="urn:microsoft.com/office/officeart/2008/layout/RadialCluster"/>
    <dgm:cxn modelId="{FA0AC2E6-A415-5A45-A01C-7ABA7DB4C9C0}" type="presOf" srcId="{06565E4C-23DC-E145-9212-1153DF0012EF}" destId="{3DC1C436-1AD8-254E-9D5C-A44C4365DC79}" srcOrd="0" destOrd="0" presId="urn:microsoft.com/office/officeart/2008/layout/RadialCluster"/>
    <dgm:cxn modelId="{8AE460FD-712A-F74E-BFD4-7D1B3E88229D}" type="presOf" srcId="{E58B009E-330B-BB48-87F9-1E871E3AD952}" destId="{504D5837-C3EE-8144-A396-BD57C4DF87FF}" srcOrd="0" destOrd="0" presId="urn:microsoft.com/office/officeart/2008/layout/RadialCluster"/>
    <dgm:cxn modelId="{10DEAFFD-1A70-974C-99F8-FF32EA07A45C}" type="presOf" srcId="{CC9C6EC0-6281-E84E-86E4-432F3137E88C}" destId="{0B04C20C-264D-D540-9B27-C496E2C28B4C}" srcOrd="0" destOrd="0" presId="urn:microsoft.com/office/officeart/2008/layout/RadialCluster"/>
    <dgm:cxn modelId="{C272A52F-A548-7449-86D6-E3955F57FB50}" type="presParOf" srcId="{2FF84544-A1A7-BA4C-A2C8-722FAB79D79B}" destId="{A71298FA-AF32-5E4A-8DE1-C01B12985583}" srcOrd="0" destOrd="0" presId="urn:microsoft.com/office/officeart/2008/layout/RadialCluster"/>
    <dgm:cxn modelId="{D3107ACA-1D59-214B-80D2-7DF5DDAF1AD4}" type="presParOf" srcId="{A71298FA-AF32-5E4A-8DE1-C01B12985583}" destId="{26872ECE-1C9D-B645-9369-D7EC9877B90A}" srcOrd="0" destOrd="0" presId="urn:microsoft.com/office/officeart/2008/layout/RadialCluster"/>
    <dgm:cxn modelId="{0FBB5EA3-24F4-DF4C-B883-1A63DEC07EF2}" type="presParOf" srcId="{A71298FA-AF32-5E4A-8DE1-C01B12985583}" destId="{1FA5468F-72E0-9048-AD6B-434558FF9EA8}" srcOrd="1" destOrd="0" presId="urn:microsoft.com/office/officeart/2008/layout/RadialCluster"/>
    <dgm:cxn modelId="{1A6CD826-5CB3-534A-A257-F94CC747A085}" type="presParOf" srcId="{A71298FA-AF32-5E4A-8DE1-C01B12985583}" destId="{0167D7C3-FF29-7344-B4E5-9F4F48550D34}" srcOrd="2" destOrd="0" presId="urn:microsoft.com/office/officeart/2008/layout/RadialCluster"/>
    <dgm:cxn modelId="{0C0E671D-9DC2-0847-834D-8416BEB4EC91}" type="presParOf" srcId="{A71298FA-AF32-5E4A-8DE1-C01B12985583}" destId="{081E408F-E137-4E40-BE79-A4A3C1D174C7}" srcOrd="3" destOrd="0" presId="urn:microsoft.com/office/officeart/2008/layout/RadialCluster"/>
    <dgm:cxn modelId="{23C946AB-22F2-7A41-A84F-226B41978FBE}" type="presParOf" srcId="{A71298FA-AF32-5E4A-8DE1-C01B12985583}" destId="{3DC1C436-1AD8-254E-9D5C-A44C4365DC79}" srcOrd="4" destOrd="0" presId="urn:microsoft.com/office/officeart/2008/layout/RadialCluster"/>
    <dgm:cxn modelId="{E17F40D6-D718-9943-9A99-36E951675D45}" type="presParOf" srcId="{A71298FA-AF32-5E4A-8DE1-C01B12985583}" destId="{0B04C20C-264D-D540-9B27-C496E2C28B4C}" srcOrd="5" destOrd="0" presId="urn:microsoft.com/office/officeart/2008/layout/RadialCluster"/>
    <dgm:cxn modelId="{B0861133-480C-D84E-833A-D1E55BA019BB}" type="presParOf" srcId="{A71298FA-AF32-5E4A-8DE1-C01B12985583}" destId="{5DF6566C-5863-CA4D-8C9F-7670E60CB653}" srcOrd="6" destOrd="0" presId="urn:microsoft.com/office/officeart/2008/layout/RadialCluster"/>
    <dgm:cxn modelId="{22843AC5-8125-AB40-BBD2-E79619836302}" type="presParOf" srcId="{A71298FA-AF32-5E4A-8DE1-C01B12985583}" destId="{504D5837-C3EE-8144-A396-BD57C4DF87FF}" srcOrd="7" destOrd="0" presId="urn:microsoft.com/office/officeart/2008/layout/RadialCluster"/>
    <dgm:cxn modelId="{EDDB8F3D-160E-1B40-B4B0-0618E55100E0}" type="presParOf" srcId="{A71298FA-AF32-5E4A-8DE1-C01B12985583}" destId="{DD8A907B-86D9-8E4E-84B6-029A10F791EC}" srcOrd="8" destOrd="0" presId="urn:microsoft.com/office/officeart/2008/layout/RadialCluster"/>
  </dgm:cxnLst>
  <dgm:bg>
    <a:noFill/>
  </dgm:bg>
  <dgm:whole/>
  <dgm:extLst>
    <a:ext uri="http://schemas.microsoft.com/office/drawing/2008/diagram">
      <dsp:dataModelExt xmlns:dsp="http://schemas.microsoft.com/office/drawing/2008/diagram" relId="rId10"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1FAC264-BE4D-2E4A-96C8-5B5576698C01}"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en-GB"/>
        </a:p>
      </dgm:t>
    </dgm:pt>
    <dgm:pt modelId="{5FADA3F8-9589-B34A-A56D-17F67769DF9F}">
      <dgm:prSet custT="1"/>
      <dgm:spPr/>
      <dgm:t>
        <a:bodyPr/>
        <a:lstStyle/>
        <a:p>
          <a:r>
            <a:rPr lang="en-IN" sz="1800" dirty="0">
              <a:latin typeface="Book Antiqua" panose="02040602050305030304" pitchFamily="18" charset="0"/>
            </a:rPr>
            <a:t>Fine-tuning Methods:</a:t>
          </a:r>
        </a:p>
      </dgm:t>
    </dgm:pt>
    <dgm:pt modelId="{F9223BF5-F75C-5F46-9E77-F31AD1856F75}" type="parTrans" cxnId="{E6F5CFA5-4A33-8647-ADC3-F1575E51E442}">
      <dgm:prSet/>
      <dgm:spPr/>
      <dgm:t>
        <a:bodyPr/>
        <a:lstStyle/>
        <a:p>
          <a:endParaRPr lang="en-GB"/>
        </a:p>
      </dgm:t>
    </dgm:pt>
    <dgm:pt modelId="{8AA2B451-7E28-0C4A-8B68-41DCE0E11989}" type="sibTrans" cxnId="{E6F5CFA5-4A33-8647-ADC3-F1575E51E442}">
      <dgm:prSet/>
      <dgm:spPr/>
      <dgm:t>
        <a:bodyPr/>
        <a:lstStyle/>
        <a:p>
          <a:endParaRPr lang="en-GB"/>
        </a:p>
      </dgm:t>
    </dgm:pt>
    <dgm:pt modelId="{9B6C3D67-D164-234F-9615-CA9F7A0B44F3}">
      <dgm:prSet custT="1"/>
      <dgm:spPr>
        <a:solidFill>
          <a:schemeClr val="accent6"/>
        </a:solidFill>
      </dgm:spPr>
      <dgm:t>
        <a:bodyPr/>
        <a:lstStyle/>
        <a:p>
          <a:r>
            <a:rPr lang="en-IN" sz="1600" dirty="0">
              <a:latin typeface="Book Antiqua" panose="02040602050305030304" pitchFamily="18" charset="0"/>
            </a:rPr>
            <a:t>Traditional fine-tuning (with and without freezing)</a:t>
          </a:r>
        </a:p>
      </dgm:t>
    </dgm:pt>
    <dgm:pt modelId="{E2D32A81-E309-2645-8A2D-608F83F77A2E}" type="parTrans" cxnId="{80F39B5C-2D41-0048-B1A7-D80BA00C7E99}">
      <dgm:prSet/>
      <dgm:spPr/>
      <dgm:t>
        <a:bodyPr/>
        <a:lstStyle/>
        <a:p>
          <a:endParaRPr lang="en-GB"/>
        </a:p>
      </dgm:t>
    </dgm:pt>
    <dgm:pt modelId="{69F2BDC1-5CFA-3145-A83F-22D068F6E923}" type="sibTrans" cxnId="{80F39B5C-2D41-0048-B1A7-D80BA00C7E99}">
      <dgm:prSet/>
      <dgm:spPr/>
      <dgm:t>
        <a:bodyPr/>
        <a:lstStyle/>
        <a:p>
          <a:endParaRPr lang="en-GB"/>
        </a:p>
      </dgm:t>
    </dgm:pt>
    <dgm:pt modelId="{B2F90791-5387-3B4C-9407-9C824D094A28}">
      <dgm:prSet custT="1"/>
      <dgm:spPr>
        <a:solidFill>
          <a:schemeClr val="accent6"/>
        </a:solidFill>
      </dgm:spPr>
      <dgm:t>
        <a:bodyPr/>
        <a:lstStyle/>
        <a:p>
          <a:r>
            <a:rPr lang="en-IN" sz="1600" dirty="0">
              <a:latin typeface="Book Antiqua" panose="02040602050305030304" pitchFamily="18" charset="0"/>
            </a:rPr>
            <a:t>Parameter-efficient Fine-tuning (PEFT)</a:t>
          </a:r>
        </a:p>
      </dgm:t>
    </dgm:pt>
    <dgm:pt modelId="{5EAB3AE9-F1B9-7946-82AC-779532BDFFE3}" type="parTrans" cxnId="{DF94DF55-48E9-8E49-8325-6EB71D28013B}">
      <dgm:prSet/>
      <dgm:spPr/>
      <dgm:t>
        <a:bodyPr/>
        <a:lstStyle/>
        <a:p>
          <a:endParaRPr lang="en-GB"/>
        </a:p>
      </dgm:t>
    </dgm:pt>
    <dgm:pt modelId="{D9F98AA8-53D1-2342-97EB-D438775D16DD}" type="sibTrans" cxnId="{DF94DF55-48E9-8E49-8325-6EB71D28013B}">
      <dgm:prSet/>
      <dgm:spPr/>
      <dgm:t>
        <a:bodyPr/>
        <a:lstStyle/>
        <a:p>
          <a:endParaRPr lang="en-GB"/>
        </a:p>
      </dgm:t>
    </dgm:pt>
    <dgm:pt modelId="{E9778BFD-06AA-F044-A2EB-02B199DC8BD9}">
      <dgm:prSet custT="1"/>
      <dgm:spPr/>
      <dgm:t>
        <a:bodyPr/>
        <a:lstStyle/>
        <a:p>
          <a:r>
            <a:rPr lang="en-IN" sz="1800" dirty="0">
              <a:latin typeface="Book Antiqua" panose="02040602050305030304" pitchFamily="18" charset="0"/>
            </a:rPr>
            <a:t>LM Prompting:</a:t>
          </a:r>
        </a:p>
      </dgm:t>
    </dgm:pt>
    <dgm:pt modelId="{0BBB0A39-3235-CC46-ADC7-BAE1232BDB3E}" type="sibTrans" cxnId="{8144B963-3919-204B-B430-DE25D1DBD47C}">
      <dgm:prSet/>
      <dgm:spPr/>
      <dgm:t>
        <a:bodyPr/>
        <a:lstStyle/>
        <a:p>
          <a:endParaRPr lang="en-GB"/>
        </a:p>
      </dgm:t>
    </dgm:pt>
    <dgm:pt modelId="{9EDA6157-BDBA-E147-BB46-9B3B8448C284}" type="parTrans" cxnId="{8144B963-3919-204B-B430-DE25D1DBD47C}">
      <dgm:prSet/>
      <dgm:spPr/>
      <dgm:t>
        <a:bodyPr/>
        <a:lstStyle/>
        <a:p>
          <a:endParaRPr lang="en-GB"/>
        </a:p>
      </dgm:t>
    </dgm:pt>
    <dgm:pt modelId="{81E94054-851C-5D47-A300-BC63E455E25E}">
      <dgm:prSet custT="1"/>
      <dgm:spPr>
        <a:solidFill>
          <a:schemeClr val="accent6"/>
        </a:solidFill>
      </dgm:spPr>
      <dgm:t>
        <a:bodyPr/>
        <a:lstStyle/>
        <a:p>
          <a:r>
            <a:rPr lang="en-IN" sz="1600" dirty="0">
              <a:latin typeface="Book Antiqua" panose="02040602050305030304" pitchFamily="18" charset="0"/>
            </a:rPr>
            <a:t>Zero-Shot Learning</a:t>
          </a:r>
        </a:p>
      </dgm:t>
    </dgm:pt>
    <dgm:pt modelId="{2DEC7E84-F8E6-424C-994D-99757EBE3372}" type="parTrans" cxnId="{AE736890-B3E6-3A49-A175-D8D88A67EB03}">
      <dgm:prSet/>
      <dgm:spPr/>
      <dgm:t>
        <a:bodyPr/>
        <a:lstStyle/>
        <a:p>
          <a:endParaRPr lang="en-GB"/>
        </a:p>
      </dgm:t>
    </dgm:pt>
    <dgm:pt modelId="{40216CF3-2A25-DB4A-B6AC-4AB450518E1B}" type="sibTrans" cxnId="{AE736890-B3E6-3A49-A175-D8D88A67EB03}">
      <dgm:prSet/>
      <dgm:spPr/>
      <dgm:t>
        <a:bodyPr/>
        <a:lstStyle/>
        <a:p>
          <a:endParaRPr lang="en-GB"/>
        </a:p>
      </dgm:t>
    </dgm:pt>
    <dgm:pt modelId="{0EB4814C-6CFB-F649-8325-7BEB8A96B283}">
      <dgm:prSet custT="1"/>
      <dgm:spPr>
        <a:solidFill>
          <a:schemeClr val="accent6"/>
        </a:solidFill>
      </dgm:spPr>
      <dgm:t>
        <a:bodyPr/>
        <a:lstStyle/>
        <a:p>
          <a:r>
            <a:rPr lang="en-IN" sz="1600" dirty="0">
              <a:latin typeface="Book Antiqua" panose="02040602050305030304" pitchFamily="18" charset="0"/>
            </a:rPr>
            <a:t>In-Context Learning (Baseline)</a:t>
          </a:r>
        </a:p>
      </dgm:t>
    </dgm:pt>
    <dgm:pt modelId="{DFE8A2B6-FE78-4247-8641-5D8424CEADFC}" type="parTrans" cxnId="{5AF4C2E7-EC95-1745-8E9C-028D12AAFF20}">
      <dgm:prSet/>
      <dgm:spPr/>
      <dgm:t>
        <a:bodyPr/>
        <a:lstStyle/>
        <a:p>
          <a:endParaRPr lang="en-GB"/>
        </a:p>
      </dgm:t>
    </dgm:pt>
    <dgm:pt modelId="{786EE064-5278-7846-AB95-470FB0B6114C}" type="sibTrans" cxnId="{5AF4C2E7-EC95-1745-8E9C-028D12AAFF20}">
      <dgm:prSet/>
      <dgm:spPr/>
      <dgm:t>
        <a:bodyPr/>
        <a:lstStyle/>
        <a:p>
          <a:endParaRPr lang="en-GB"/>
        </a:p>
      </dgm:t>
    </dgm:pt>
    <dgm:pt modelId="{987B3AFA-0ECE-6748-AFCB-3D184B396478}">
      <dgm:prSet custT="1"/>
      <dgm:spPr/>
      <dgm:t>
        <a:bodyPr/>
        <a:lstStyle/>
        <a:p>
          <a:r>
            <a:rPr lang="en-IN" sz="1800" dirty="0">
              <a:latin typeface="Book Antiqua" panose="02040602050305030304" pitchFamily="18" charset="0"/>
            </a:rPr>
            <a:t>Human Preferences Tuning </a:t>
          </a:r>
        </a:p>
      </dgm:t>
    </dgm:pt>
    <dgm:pt modelId="{B5867114-4E5D-C148-A6C7-BABB338D334D}" type="parTrans" cxnId="{049C452A-35E4-324B-8F9A-BE96F425CC2E}">
      <dgm:prSet/>
      <dgm:spPr/>
      <dgm:t>
        <a:bodyPr/>
        <a:lstStyle/>
        <a:p>
          <a:endParaRPr lang="en-GB"/>
        </a:p>
      </dgm:t>
    </dgm:pt>
    <dgm:pt modelId="{86CFCB3A-B52C-014E-9D60-FFDCD3BA2C6F}" type="sibTrans" cxnId="{049C452A-35E4-324B-8F9A-BE96F425CC2E}">
      <dgm:prSet/>
      <dgm:spPr/>
      <dgm:t>
        <a:bodyPr/>
        <a:lstStyle/>
        <a:p>
          <a:endParaRPr lang="en-GB"/>
        </a:p>
      </dgm:t>
    </dgm:pt>
    <dgm:pt modelId="{D4F16680-425A-9A4D-84D1-F3B0C529B647}">
      <dgm:prSet custT="1"/>
      <dgm:spPr>
        <a:solidFill>
          <a:schemeClr val="accent6"/>
        </a:solidFill>
      </dgm:spPr>
      <dgm:t>
        <a:bodyPr/>
        <a:lstStyle/>
        <a:p>
          <a:r>
            <a:rPr lang="en-IN" sz="1600" dirty="0">
              <a:latin typeface="Book Antiqua" panose="02040602050305030304" pitchFamily="18" charset="0"/>
            </a:rPr>
            <a:t>Prompt Tuning</a:t>
          </a:r>
        </a:p>
      </dgm:t>
    </dgm:pt>
    <dgm:pt modelId="{268A7F0C-D9C2-E540-B8C2-BC9AA3DE4BD9}" type="parTrans" cxnId="{E620805E-E580-DE42-8855-976212EEC5D4}">
      <dgm:prSet/>
      <dgm:spPr/>
      <dgm:t>
        <a:bodyPr/>
        <a:lstStyle/>
        <a:p>
          <a:endParaRPr lang="en-GB"/>
        </a:p>
      </dgm:t>
    </dgm:pt>
    <dgm:pt modelId="{F7EEABAC-F22C-1A49-BA53-E3D49A675773}" type="sibTrans" cxnId="{E620805E-E580-DE42-8855-976212EEC5D4}">
      <dgm:prSet/>
      <dgm:spPr/>
      <dgm:t>
        <a:bodyPr/>
        <a:lstStyle/>
        <a:p>
          <a:endParaRPr lang="en-GB"/>
        </a:p>
      </dgm:t>
    </dgm:pt>
    <dgm:pt modelId="{D54DE700-54D0-474E-9B37-A52FD2370FE4}" type="pres">
      <dgm:prSet presAssocID="{D1FAC264-BE4D-2E4A-96C8-5B5576698C01}" presName="linear" presStyleCnt="0">
        <dgm:presLayoutVars>
          <dgm:animLvl val="lvl"/>
          <dgm:resizeHandles val="exact"/>
        </dgm:presLayoutVars>
      </dgm:prSet>
      <dgm:spPr/>
    </dgm:pt>
    <dgm:pt modelId="{888F438B-80E7-6E46-ACBD-5B14B4962465}" type="pres">
      <dgm:prSet presAssocID="{5FADA3F8-9589-B34A-A56D-17F67769DF9F}" presName="parentText" presStyleLbl="node1" presStyleIdx="0" presStyleCnt="3" custScaleY="59131" custLinFactNeighborY="-36744">
        <dgm:presLayoutVars>
          <dgm:chMax val="0"/>
          <dgm:bulletEnabled val="1"/>
        </dgm:presLayoutVars>
      </dgm:prSet>
      <dgm:spPr/>
    </dgm:pt>
    <dgm:pt modelId="{ADA36470-B7E6-0E47-9FFC-80BF03A491FA}" type="pres">
      <dgm:prSet presAssocID="{5FADA3F8-9589-B34A-A56D-17F67769DF9F}" presName="childText" presStyleLbl="revTx" presStyleIdx="0" presStyleCnt="2" custScaleY="89105" custLinFactNeighborY="-32502">
        <dgm:presLayoutVars>
          <dgm:bulletEnabled val="1"/>
        </dgm:presLayoutVars>
      </dgm:prSet>
      <dgm:spPr/>
    </dgm:pt>
    <dgm:pt modelId="{90CE64CB-AA84-594E-B802-FA23DFA11452}" type="pres">
      <dgm:prSet presAssocID="{E9778BFD-06AA-F044-A2EB-02B199DC8BD9}" presName="parentText" presStyleLbl="node1" presStyleIdx="1" presStyleCnt="3" custScaleY="62818" custLinFactNeighborY="-3799">
        <dgm:presLayoutVars>
          <dgm:chMax val="0"/>
          <dgm:bulletEnabled val="1"/>
        </dgm:presLayoutVars>
      </dgm:prSet>
      <dgm:spPr/>
    </dgm:pt>
    <dgm:pt modelId="{4A7C786B-C4E5-6C4A-94C1-A3616CE3E05F}" type="pres">
      <dgm:prSet presAssocID="{E9778BFD-06AA-F044-A2EB-02B199DC8BD9}" presName="childText" presStyleLbl="revTx" presStyleIdx="1" presStyleCnt="2" custScaleY="61711" custLinFactNeighborY="-3361">
        <dgm:presLayoutVars>
          <dgm:bulletEnabled val="1"/>
        </dgm:presLayoutVars>
      </dgm:prSet>
      <dgm:spPr/>
    </dgm:pt>
    <dgm:pt modelId="{03AE6B1C-E5E9-7947-8372-581E5DA6F8E8}" type="pres">
      <dgm:prSet presAssocID="{987B3AFA-0ECE-6748-AFCB-3D184B396478}" presName="parentText" presStyleLbl="node1" presStyleIdx="2" presStyleCnt="3" custScaleY="49449" custLinFactNeighborX="-148" custLinFactNeighborY="43655">
        <dgm:presLayoutVars>
          <dgm:chMax val="0"/>
          <dgm:bulletEnabled val="1"/>
        </dgm:presLayoutVars>
      </dgm:prSet>
      <dgm:spPr/>
    </dgm:pt>
  </dgm:ptLst>
  <dgm:cxnLst>
    <dgm:cxn modelId="{AFA43E00-A441-7A43-9658-EA0C55E2D7D7}" type="presOf" srcId="{987B3AFA-0ECE-6748-AFCB-3D184B396478}" destId="{03AE6B1C-E5E9-7947-8372-581E5DA6F8E8}" srcOrd="0" destOrd="0" presId="urn:microsoft.com/office/officeart/2005/8/layout/vList2"/>
    <dgm:cxn modelId="{9E4FB20C-AAF3-DB43-9B86-49B5E1927181}" type="presOf" srcId="{0EB4814C-6CFB-F649-8325-7BEB8A96B283}" destId="{4A7C786B-C4E5-6C4A-94C1-A3616CE3E05F}" srcOrd="0" destOrd="1" presId="urn:microsoft.com/office/officeart/2005/8/layout/vList2"/>
    <dgm:cxn modelId="{7C220A14-E874-DA4D-8F13-A3ECBF82C83F}" type="presOf" srcId="{81E94054-851C-5D47-A300-BC63E455E25E}" destId="{4A7C786B-C4E5-6C4A-94C1-A3616CE3E05F}" srcOrd="0" destOrd="0" presId="urn:microsoft.com/office/officeart/2005/8/layout/vList2"/>
    <dgm:cxn modelId="{049C452A-35E4-324B-8F9A-BE96F425CC2E}" srcId="{D1FAC264-BE4D-2E4A-96C8-5B5576698C01}" destId="{987B3AFA-0ECE-6748-AFCB-3D184B396478}" srcOrd="2" destOrd="0" parTransId="{B5867114-4E5D-C148-A6C7-BABB338D334D}" sibTransId="{86CFCB3A-B52C-014E-9D60-FFDCD3BA2C6F}"/>
    <dgm:cxn modelId="{43230255-B504-6C4F-94AD-5E4B1DE8B4E4}" type="presOf" srcId="{E9778BFD-06AA-F044-A2EB-02B199DC8BD9}" destId="{90CE64CB-AA84-594E-B802-FA23DFA11452}" srcOrd="0" destOrd="0" presId="urn:microsoft.com/office/officeart/2005/8/layout/vList2"/>
    <dgm:cxn modelId="{DF94DF55-48E9-8E49-8325-6EB71D28013B}" srcId="{5FADA3F8-9589-B34A-A56D-17F67769DF9F}" destId="{B2F90791-5387-3B4C-9407-9C824D094A28}" srcOrd="1" destOrd="0" parTransId="{5EAB3AE9-F1B9-7946-82AC-779532BDFFE3}" sibTransId="{D9F98AA8-53D1-2342-97EB-D438775D16DD}"/>
    <dgm:cxn modelId="{80F39B5C-2D41-0048-B1A7-D80BA00C7E99}" srcId="{5FADA3F8-9589-B34A-A56D-17F67769DF9F}" destId="{9B6C3D67-D164-234F-9615-CA9F7A0B44F3}" srcOrd="0" destOrd="0" parTransId="{E2D32A81-E309-2645-8A2D-608F83F77A2E}" sibTransId="{69F2BDC1-5CFA-3145-A83F-22D068F6E923}"/>
    <dgm:cxn modelId="{E620805E-E580-DE42-8855-976212EEC5D4}" srcId="{5FADA3F8-9589-B34A-A56D-17F67769DF9F}" destId="{D4F16680-425A-9A4D-84D1-F3B0C529B647}" srcOrd="2" destOrd="0" parTransId="{268A7F0C-D9C2-E540-B8C2-BC9AA3DE4BD9}" sibTransId="{F7EEABAC-F22C-1A49-BA53-E3D49A675773}"/>
    <dgm:cxn modelId="{21117163-1FB4-594B-927C-6283D37EE4BC}" type="presOf" srcId="{9B6C3D67-D164-234F-9615-CA9F7A0B44F3}" destId="{ADA36470-B7E6-0E47-9FFC-80BF03A491FA}" srcOrd="0" destOrd="0" presId="urn:microsoft.com/office/officeart/2005/8/layout/vList2"/>
    <dgm:cxn modelId="{8144B963-3919-204B-B430-DE25D1DBD47C}" srcId="{D1FAC264-BE4D-2E4A-96C8-5B5576698C01}" destId="{E9778BFD-06AA-F044-A2EB-02B199DC8BD9}" srcOrd="1" destOrd="0" parTransId="{9EDA6157-BDBA-E147-BB46-9B3B8448C284}" sibTransId="{0BBB0A39-3235-CC46-ADC7-BAE1232BDB3E}"/>
    <dgm:cxn modelId="{AC2DBB85-2EE8-8F4E-BA5F-541ED5FD952F}" type="presOf" srcId="{B2F90791-5387-3B4C-9407-9C824D094A28}" destId="{ADA36470-B7E6-0E47-9FFC-80BF03A491FA}" srcOrd="0" destOrd="1" presId="urn:microsoft.com/office/officeart/2005/8/layout/vList2"/>
    <dgm:cxn modelId="{1806458C-BD39-754C-80A9-6307BCEA213E}" type="presOf" srcId="{5FADA3F8-9589-B34A-A56D-17F67769DF9F}" destId="{888F438B-80E7-6E46-ACBD-5B14B4962465}" srcOrd="0" destOrd="0" presId="urn:microsoft.com/office/officeart/2005/8/layout/vList2"/>
    <dgm:cxn modelId="{AE736890-B3E6-3A49-A175-D8D88A67EB03}" srcId="{E9778BFD-06AA-F044-A2EB-02B199DC8BD9}" destId="{81E94054-851C-5D47-A300-BC63E455E25E}" srcOrd="0" destOrd="0" parTransId="{2DEC7E84-F8E6-424C-994D-99757EBE3372}" sibTransId="{40216CF3-2A25-DB4A-B6AC-4AB450518E1B}"/>
    <dgm:cxn modelId="{BF11619E-8A4F-9646-8028-3A94DF416BDF}" type="presOf" srcId="{D1FAC264-BE4D-2E4A-96C8-5B5576698C01}" destId="{D54DE700-54D0-474E-9B37-A52FD2370FE4}" srcOrd="0" destOrd="0" presId="urn:microsoft.com/office/officeart/2005/8/layout/vList2"/>
    <dgm:cxn modelId="{E6F5CFA5-4A33-8647-ADC3-F1575E51E442}" srcId="{D1FAC264-BE4D-2E4A-96C8-5B5576698C01}" destId="{5FADA3F8-9589-B34A-A56D-17F67769DF9F}" srcOrd="0" destOrd="0" parTransId="{F9223BF5-F75C-5F46-9E77-F31AD1856F75}" sibTransId="{8AA2B451-7E28-0C4A-8B68-41DCE0E11989}"/>
    <dgm:cxn modelId="{5AF4C2E7-EC95-1745-8E9C-028D12AAFF20}" srcId="{E9778BFD-06AA-F044-A2EB-02B199DC8BD9}" destId="{0EB4814C-6CFB-F649-8325-7BEB8A96B283}" srcOrd="1" destOrd="0" parTransId="{DFE8A2B6-FE78-4247-8641-5D8424CEADFC}" sibTransId="{786EE064-5278-7846-AB95-470FB0B6114C}"/>
    <dgm:cxn modelId="{5BE698F9-ED01-5B48-996B-C7C7379CABD0}" type="presOf" srcId="{D4F16680-425A-9A4D-84D1-F3B0C529B647}" destId="{ADA36470-B7E6-0E47-9FFC-80BF03A491FA}" srcOrd="0" destOrd="2" presId="urn:microsoft.com/office/officeart/2005/8/layout/vList2"/>
    <dgm:cxn modelId="{CBE4B00B-0B51-B34E-AE1F-27CEBF3245FA}" type="presParOf" srcId="{D54DE700-54D0-474E-9B37-A52FD2370FE4}" destId="{888F438B-80E7-6E46-ACBD-5B14B4962465}" srcOrd="0" destOrd="0" presId="urn:microsoft.com/office/officeart/2005/8/layout/vList2"/>
    <dgm:cxn modelId="{BD071BEB-F7CF-5648-A9B6-57054B8697C3}" type="presParOf" srcId="{D54DE700-54D0-474E-9B37-A52FD2370FE4}" destId="{ADA36470-B7E6-0E47-9FFC-80BF03A491FA}" srcOrd="1" destOrd="0" presId="urn:microsoft.com/office/officeart/2005/8/layout/vList2"/>
    <dgm:cxn modelId="{F15F712E-D192-924D-996A-42EE08B29EC8}" type="presParOf" srcId="{D54DE700-54D0-474E-9B37-A52FD2370FE4}" destId="{90CE64CB-AA84-594E-B802-FA23DFA11452}" srcOrd="2" destOrd="0" presId="urn:microsoft.com/office/officeart/2005/8/layout/vList2"/>
    <dgm:cxn modelId="{8923B4EA-C57B-0E49-8AD3-E19D387C01DA}" type="presParOf" srcId="{D54DE700-54D0-474E-9B37-A52FD2370FE4}" destId="{4A7C786B-C4E5-6C4A-94C1-A3616CE3E05F}" srcOrd="3" destOrd="0" presId="urn:microsoft.com/office/officeart/2005/8/layout/vList2"/>
    <dgm:cxn modelId="{ED8EE951-E0D0-C24B-BE95-C53A6E562125}" type="presParOf" srcId="{D54DE700-54D0-474E-9B37-A52FD2370FE4}" destId="{03AE6B1C-E5E9-7947-8372-581E5DA6F8E8}" srcOrd="4" destOrd="0" presId="urn:microsoft.com/office/officeart/2005/8/layout/vList2"/>
  </dgm:cxnLst>
  <dgm:bg>
    <a:noFill/>
  </dgm:bg>
  <dgm:whole/>
  <dgm:extLst>
    <a:ext uri="http://schemas.microsoft.com/office/drawing/2008/diagram">
      <dsp:dataModelExt xmlns:dsp="http://schemas.microsoft.com/office/drawing/2008/diagram" relId="rId10"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A4FC372-DA5D-B246-B177-18B57AB81011}" type="doc">
      <dgm:prSet loTypeId="urn:microsoft.com/office/officeart/2009/3/layout/HorizontalOrganizationChart" loCatId="process" qsTypeId="urn:microsoft.com/office/officeart/2005/8/quickstyle/simple2" qsCatId="simple" csTypeId="urn:microsoft.com/office/officeart/2005/8/colors/accent0_3" csCatId="mainScheme" phldr="1"/>
      <dgm:spPr/>
      <dgm:t>
        <a:bodyPr/>
        <a:lstStyle/>
        <a:p>
          <a:endParaRPr lang="en-GB"/>
        </a:p>
      </dgm:t>
    </dgm:pt>
    <dgm:pt modelId="{616DD667-3C13-FF4F-81DD-39D02FF9906E}">
      <dgm:prSet custT="1"/>
      <dgm:spPr/>
      <dgm:t>
        <a:bodyPr/>
        <a:lstStyle/>
        <a:p>
          <a:r>
            <a:rPr lang="en-IN" sz="1800" dirty="0">
              <a:latin typeface="Book Antiqua" panose="02040602050305030304" pitchFamily="18" charset="0"/>
            </a:rPr>
            <a:t>Parameter-efficient Fine-tuning (PEFT) Techniques</a:t>
          </a:r>
        </a:p>
      </dgm:t>
    </dgm:pt>
    <dgm:pt modelId="{A5616B4E-F072-D14A-8822-57DD4D430E99}" type="parTrans" cxnId="{0F0C2792-D6C6-BA46-A139-52A09120C36C}">
      <dgm:prSet/>
      <dgm:spPr/>
      <dgm:t>
        <a:bodyPr/>
        <a:lstStyle/>
        <a:p>
          <a:endParaRPr lang="en-GB"/>
        </a:p>
      </dgm:t>
    </dgm:pt>
    <dgm:pt modelId="{711E2FFD-259C-2B4B-8DBD-3B3B823F52D9}" type="sibTrans" cxnId="{0F0C2792-D6C6-BA46-A139-52A09120C36C}">
      <dgm:prSet/>
      <dgm:spPr/>
      <dgm:t>
        <a:bodyPr/>
        <a:lstStyle/>
        <a:p>
          <a:endParaRPr lang="en-GB"/>
        </a:p>
      </dgm:t>
    </dgm:pt>
    <dgm:pt modelId="{7AD0DDF8-527F-A340-914E-2CC1221BCF42}">
      <dgm:prSet custT="1"/>
      <dgm:spPr>
        <a:solidFill>
          <a:schemeClr val="accent6"/>
        </a:solidFill>
      </dgm:spPr>
      <dgm:t>
        <a:bodyPr/>
        <a:lstStyle/>
        <a:p>
          <a:r>
            <a:rPr lang="en-IN" sz="1400" dirty="0" err="1">
              <a:solidFill>
                <a:schemeClr val="tx1"/>
              </a:solidFill>
              <a:latin typeface="Book Antiqua" panose="02040602050305030304" pitchFamily="18" charset="0"/>
            </a:rPr>
            <a:t>BitFit</a:t>
          </a:r>
          <a:endParaRPr lang="en-IN" sz="1400" dirty="0">
            <a:solidFill>
              <a:schemeClr val="tx1"/>
            </a:solidFill>
            <a:latin typeface="Book Antiqua" panose="02040602050305030304" pitchFamily="18" charset="0"/>
          </a:endParaRPr>
        </a:p>
      </dgm:t>
    </dgm:pt>
    <dgm:pt modelId="{6FFCFA1E-D765-EC4D-BD9C-D783BE15CE35}" type="parTrans" cxnId="{74AA6136-B25F-814A-98A2-4683558EDDC3}">
      <dgm:prSet/>
      <dgm:spPr/>
      <dgm:t>
        <a:bodyPr/>
        <a:lstStyle/>
        <a:p>
          <a:endParaRPr lang="en-GB"/>
        </a:p>
      </dgm:t>
    </dgm:pt>
    <dgm:pt modelId="{0CFA8BEF-FDF5-964E-85A5-0BE477649A48}" type="sibTrans" cxnId="{74AA6136-B25F-814A-98A2-4683558EDDC3}">
      <dgm:prSet/>
      <dgm:spPr/>
      <dgm:t>
        <a:bodyPr/>
        <a:lstStyle/>
        <a:p>
          <a:endParaRPr lang="en-GB"/>
        </a:p>
      </dgm:t>
    </dgm:pt>
    <dgm:pt modelId="{9B806D5D-6FEE-1B49-8C2D-B64DC49C703F}">
      <dgm:prSet custT="1"/>
      <dgm:spPr>
        <a:solidFill>
          <a:schemeClr val="accent6"/>
        </a:solidFill>
      </dgm:spPr>
      <dgm:t>
        <a:bodyPr/>
        <a:lstStyle/>
        <a:p>
          <a:r>
            <a:rPr lang="en-IN" sz="1400" dirty="0">
              <a:solidFill>
                <a:schemeClr val="tx1"/>
              </a:solidFill>
              <a:latin typeface="Book Antiqua" panose="02040602050305030304" pitchFamily="18" charset="0"/>
            </a:rPr>
            <a:t>Adapters</a:t>
          </a:r>
        </a:p>
      </dgm:t>
    </dgm:pt>
    <dgm:pt modelId="{8E10E2BB-D91E-C34A-8164-2B0D67070BDC}" type="parTrans" cxnId="{00D06B75-0DB0-9C45-9FAF-AF2FF4BC95BF}">
      <dgm:prSet/>
      <dgm:spPr/>
      <dgm:t>
        <a:bodyPr/>
        <a:lstStyle/>
        <a:p>
          <a:endParaRPr lang="en-GB"/>
        </a:p>
      </dgm:t>
    </dgm:pt>
    <dgm:pt modelId="{E697AAE2-DCA3-B148-A3EE-640D61DA937B}" type="sibTrans" cxnId="{00D06B75-0DB0-9C45-9FAF-AF2FF4BC95BF}">
      <dgm:prSet/>
      <dgm:spPr/>
      <dgm:t>
        <a:bodyPr/>
        <a:lstStyle/>
        <a:p>
          <a:endParaRPr lang="en-GB"/>
        </a:p>
      </dgm:t>
    </dgm:pt>
    <dgm:pt modelId="{F984D2FB-E5DF-B942-9911-CD85D90A7C40}">
      <dgm:prSet custT="1"/>
      <dgm:spPr>
        <a:solidFill>
          <a:schemeClr val="accent6"/>
        </a:solidFill>
      </dgm:spPr>
      <dgm:t>
        <a:bodyPr/>
        <a:lstStyle/>
        <a:p>
          <a:r>
            <a:rPr lang="en-IN" sz="1400" dirty="0">
              <a:solidFill>
                <a:schemeClr val="tx1"/>
              </a:solidFill>
              <a:latin typeface="Book Antiqua" panose="02040602050305030304" pitchFamily="18" charset="0"/>
            </a:rPr>
            <a:t>Representation </a:t>
          </a:r>
        </a:p>
        <a:p>
          <a:r>
            <a:rPr lang="en-IN" sz="1400" dirty="0">
              <a:solidFill>
                <a:schemeClr val="tx1"/>
              </a:solidFill>
              <a:latin typeface="Book Antiqua" panose="02040602050305030304" pitchFamily="18" charset="0"/>
            </a:rPr>
            <a:t>Fine-tuning</a:t>
          </a:r>
        </a:p>
      </dgm:t>
    </dgm:pt>
    <dgm:pt modelId="{018EA456-30BB-2D43-803C-C7F91C9121C0}" type="parTrans" cxnId="{925F59CC-3072-2A4B-B171-9443E42CB641}">
      <dgm:prSet/>
      <dgm:spPr/>
      <dgm:t>
        <a:bodyPr/>
        <a:lstStyle/>
        <a:p>
          <a:endParaRPr lang="en-GB"/>
        </a:p>
      </dgm:t>
    </dgm:pt>
    <dgm:pt modelId="{3841A08A-F3E0-444C-BCE4-25B1489E39AE}" type="sibTrans" cxnId="{925F59CC-3072-2A4B-B171-9443E42CB641}">
      <dgm:prSet/>
      <dgm:spPr/>
      <dgm:t>
        <a:bodyPr/>
        <a:lstStyle/>
        <a:p>
          <a:endParaRPr lang="en-GB"/>
        </a:p>
      </dgm:t>
    </dgm:pt>
    <dgm:pt modelId="{E400BA49-10BC-994D-AF33-58D05E633A00}">
      <dgm:prSet custT="1"/>
      <dgm:spPr>
        <a:solidFill>
          <a:schemeClr val="accent6"/>
        </a:solidFill>
      </dgm:spPr>
      <dgm:t>
        <a:bodyPr/>
        <a:lstStyle/>
        <a:p>
          <a:r>
            <a:rPr lang="en-IN" sz="1400">
              <a:solidFill>
                <a:schemeClr val="tx1"/>
              </a:solidFill>
              <a:latin typeface="Book Antiqua" panose="02040602050305030304" pitchFamily="18" charset="0"/>
            </a:rPr>
            <a:t>LoRA</a:t>
          </a:r>
          <a:endParaRPr lang="en-IN" sz="1400" dirty="0">
            <a:solidFill>
              <a:schemeClr val="tx1"/>
            </a:solidFill>
            <a:latin typeface="Book Antiqua" panose="02040602050305030304" pitchFamily="18" charset="0"/>
          </a:endParaRPr>
        </a:p>
      </dgm:t>
    </dgm:pt>
    <dgm:pt modelId="{DB0E66C4-FB2B-4441-81F0-7F2AFD60896A}" type="parTrans" cxnId="{3C361F0D-C97B-FC4C-AF6D-8CE1502FAFD1}">
      <dgm:prSet/>
      <dgm:spPr/>
      <dgm:t>
        <a:bodyPr/>
        <a:lstStyle/>
        <a:p>
          <a:endParaRPr lang="en-GB"/>
        </a:p>
      </dgm:t>
    </dgm:pt>
    <dgm:pt modelId="{CFF761C4-5F68-8F4A-851F-3F217C445034}" type="sibTrans" cxnId="{3C361F0D-C97B-FC4C-AF6D-8CE1502FAFD1}">
      <dgm:prSet/>
      <dgm:spPr/>
      <dgm:t>
        <a:bodyPr/>
        <a:lstStyle/>
        <a:p>
          <a:endParaRPr lang="en-GB"/>
        </a:p>
      </dgm:t>
    </dgm:pt>
    <dgm:pt modelId="{670E483C-D058-BC45-8561-FC4D77E399FE}">
      <dgm:prSet custT="1"/>
      <dgm:spPr>
        <a:solidFill>
          <a:schemeClr val="accent6"/>
        </a:solidFill>
      </dgm:spPr>
      <dgm:t>
        <a:bodyPr/>
        <a:lstStyle/>
        <a:p>
          <a:r>
            <a:rPr lang="en-IN" sz="1400">
              <a:solidFill>
                <a:schemeClr val="tx1"/>
              </a:solidFill>
              <a:latin typeface="Book Antiqua" panose="02040602050305030304" pitchFamily="18" charset="0"/>
            </a:rPr>
            <a:t>(IA)</a:t>
          </a:r>
          <a:r>
            <a:rPr lang="en-IN" sz="1400" baseline="30000">
              <a:solidFill>
                <a:schemeClr val="tx1"/>
              </a:solidFill>
              <a:latin typeface="Book Antiqua" panose="02040602050305030304" pitchFamily="18" charset="0"/>
            </a:rPr>
            <a:t>3</a:t>
          </a:r>
          <a:endParaRPr lang="en-IN" sz="1400" dirty="0">
            <a:solidFill>
              <a:schemeClr val="tx1"/>
            </a:solidFill>
            <a:latin typeface="Book Antiqua" panose="02040602050305030304" pitchFamily="18" charset="0"/>
          </a:endParaRPr>
        </a:p>
      </dgm:t>
    </dgm:pt>
    <dgm:pt modelId="{A127B6E7-5635-2546-880A-520562D577DC}" type="parTrans" cxnId="{3D99E30C-F1BE-5345-A1EE-DD7FF88D3658}">
      <dgm:prSet/>
      <dgm:spPr/>
      <dgm:t>
        <a:bodyPr/>
        <a:lstStyle/>
        <a:p>
          <a:endParaRPr lang="en-GB"/>
        </a:p>
      </dgm:t>
    </dgm:pt>
    <dgm:pt modelId="{C9B54B96-C460-F84A-A244-CC7BDFF76FBA}" type="sibTrans" cxnId="{3D99E30C-F1BE-5345-A1EE-DD7FF88D3658}">
      <dgm:prSet/>
      <dgm:spPr/>
      <dgm:t>
        <a:bodyPr/>
        <a:lstStyle/>
        <a:p>
          <a:endParaRPr lang="en-GB"/>
        </a:p>
      </dgm:t>
    </dgm:pt>
    <dgm:pt modelId="{167A09C3-19B9-9B49-8FB1-E6F09D333526}" type="pres">
      <dgm:prSet presAssocID="{CA4FC372-DA5D-B246-B177-18B57AB81011}" presName="hierChild1" presStyleCnt="0">
        <dgm:presLayoutVars>
          <dgm:orgChart val="1"/>
          <dgm:chPref val="1"/>
          <dgm:dir/>
          <dgm:animOne val="branch"/>
          <dgm:animLvl val="lvl"/>
          <dgm:resizeHandles/>
        </dgm:presLayoutVars>
      </dgm:prSet>
      <dgm:spPr/>
    </dgm:pt>
    <dgm:pt modelId="{5214FA9A-E602-A041-9730-114946E175D9}" type="pres">
      <dgm:prSet presAssocID="{616DD667-3C13-FF4F-81DD-39D02FF9906E}" presName="hierRoot1" presStyleCnt="0">
        <dgm:presLayoutVars>
          <dgm:hierBranch val="init"/>
        </dgm:presLayoutVars>
      </dgm:prSet>
      <dgm:spPr/>
    </dgm:pt>
    <dgm:pt modelId="{658DE1D4-0D6B-AA41-8C5A-9A55B05B6DBB}" type="pres">
      <dgm:prSet presAssocID="{616DD667-3C13-FF4F-81DD-39D02FF9906E}" presName="rootComposite1" presStyleCnt="0"/>
      <dgm:spPr/>
    </dgm:pt>
    <dgm:pt modelId="{1C7B68D0-F287-1046-8FD3-9DDEC7996D1C}" type="pres">
      <dgm:prSet presAssocID="{616DD667-3C13-FF4F-81DD-39D02FF9906E}" presName="rootText1" presStyleLbl="node0" presStyleIdx="0" presStyleCnt="1" custScaleX="108950" custScaleY="115849">
        <dgm:presLayoutVars>
          <dgm:chPref val="3"/>
        </dgm:presLayoutVars>
      </dgm:prSet>
      <dgm:spPr/>
    </dgm:pt>
    <dgm:pt modelId="{5EDFBA72-2E3E-A344-B029-C7CE132A2A67}" type="pres">
      <dgm:prSet presAssocID="{616DD667-3C13-FF4F-81DD-39D02FF9906E}" presName="rootConnector1" presStyleLbl="node1" presStyleIdx="0" presStyleCnt="0"/>
      <dgm:spPr/>
    </dgm:pt>
    <dgm:pt modelId="{D1A95117-3274-2449-A730-D1D0B4F10B6C}" type="pres">
      <dgm:prSet presAssocID="{616DD667-3C13-FF4F-81DD-39D02FF9906E}" presName="hierChild2" presStyleCnt="0"/>
      <dgm:spPr/>
    </dgm:pt>
    <dgm:pt modelId="{FB83AE86-181D-5A48-BA91-816F77254DF6}" type="pres">
      <dgm:prSet presAssocID="{6FFCFA1E-D765-EC4D-BD9C-D783BE15CE35}" presName="Name64" presStyleLbl="parChTrans1D2" presStyleIdx="0" presStyleCnt="5"/>
      <dgm:spPr/>
    </dgm:pt>
    <dgm:pt modelId="{0963350B-BF9F-1C4E-9846-575FF6B3707C}" type="pres">
      <dgm:prSet presAssocID="{7AD0DDF8-527F-A340-914E-2CC1221BCF42}" presName="hierRoot2" presStyleCnt="0">
        <dgm:presLayoutVars>
          <dgm:hierBranch val="init"/>
        </dgm:presLayoutVars>
      </dgm:prSet>
      <dgm:spPr/>
    </dgm:pt>
    <dgm:pt modelId="{2B3A77F2-DFC6-A744-ADE6-BD01AE0C7D01}" type="pres">
      <dgm:prSet presAssocID="{7AD0DDF8-527F-A340-914E-2CC1221BCF42}" presName="rootComposite" presStyleCnt="0"/>
      <dgm:spPr/>
    </dgm:pt>
    <dgm:pt modelId="{85ADB879-2120-1549-9DEB-9B0AD9333845}" type="pres">
      <dgm:prSet presAssocID="{7AD0DDF8-527F-A340-914E-2CC1221BCF42}" presName="rootText" presStyleLbl="node2" presStyleIdx="0" presStyleCnt="5" custScaleY="71952">
        <dgm:presLayoutVars>
          <dgm:chPref val="3"/>
        </dgm:presLayoutVars>
      </dgm:prSet>
      <dgm:spPr/>
    </dgm:pt>
    <dgm:pt modelId="{ECFCEF45-0B79-7340-BB58-6112168A7156}" type="pres">
      <dgm:prSet presAssocID="{7AD0DDF8-527F-A340-914E-2CC1221BCF42}" presName="rootConnector" presStyleLbl="node2" presStyleIdx="0" presStyleCnt="5"/>
      <dgm:spPr/>
    </dgm:pt>
    <dgm:pt modelId="{267288B6-7033-224F-A865-7D72DDCB4612}" type="pres">
      <dgm:prSet presAssocID="{7AD0DDF8-527F-A340-914E-2CC1221BCF42}" presName="hierChild4" presStyleCnt="0"/>
      <dgm:spPr/>
    </dgm:pt>
    <dgm:pt modelId="{DC8713A9-5B80-3143-9C18-B9A67DB27DB4}" type="pres">
      <dgm:prSet presAssocID="{7AD0DDF8-527F-A340-914E-2CC1221BCF42}" presName="hierChild5" presStyleCnt="0"/>
      <dgm:spPr/>
    </dgm:pt>
    <dgm:pt modelId="{4050700E-7A7D-0149-BE8F-4ECD3A737B5D}" type="pres">
      <dgm:prSet presAssocID="{8E10E2BB-D91E-C34A-8164-2B0D67070BDC}" presName="Name64" presStyleLbl="parChTrans1D2" presStyleIdx="1" presStyleCnt="5"/>
      <dgm:spPr/>
    </dgm:pt>
    <dgm:pt modelId="{4138CAD1-B712-F146-9993-BA0158F18D51}" type="pres">
      <dgm:prSet presAssocID="{9B806D5D-6FEE-1B49-8C2D-B64DC49C703F}" presName="hierRoot2" presStyleCnt="0">
        <dgm:presLayoutVars>
          <dgm:hierBranch val="init"/>
        </dgm:presLayoutVars>
      </dgm:prSet>
      <dgm:spPr/>
    </dgm:pt>
    <dgm:pt modelId="{9402C2F0-C96B-3E4D-8E4A-5B29328BB1CD}" type="pres">
      <dgm:prSet presAssocID="{9B806D5D-6FEE-1B49-8C2D-B64DC49C703F}" presName="rootComposite" presStyleCnt="0"/>
      <dgm:spPr/>
    </dgm:pt>
    <dgm:pt modelId="{C71CF8E8-CA1A-D943-9562-50998AC02C89}" type="pres">
      <dgm:prSet presAssocID="{9B806D5D-6FEE-1B49-8C2D-B64DC49C703F}" presName="rootText" presStyleLbl="node2" presStyleIdx="1" presStyleCnt="5" custScaleY="71952">
        <dgm:presLayoutVars>
          <dgm:chPref val="3"/>
        </dgm:presLayoutVars>
      </dgm:prSet>
      <dgm:spPr/>
    </dgm:pt>
    <dgm:pt modelId="{88CBD03A-1C5E-3248-A0BB-9190CC6BA3D2}" type="pres">
      <dgm:prSet presAssocID="{9B806D5D-6FEE-1B49-8C2D-B64DC49C703F}" presName="rootConnector" presStyleLbl="node2" presStyleIdx="1" presStyleCnt="5"/>
      <dgm:spPr/>
    </dgm:pt>
    <dgm:pt modelId="{79D24A78-D79C-0B4B-A76D-2A8D1093C6BC}" type="pres">
      <dgm:prSet presAssocID="{9B806D5D-6FEE-1B49-8C2D-B64DC49C703F}" presName="hierChild4" presStyleCnt="0"/>
      <dgm:spPr/>
    </dgm:pt>
    <dgm:pt modelId="{D6A62826-E69F-D443-AC90-8335B994CAE0}" type="pres">
      <dgm:prSet presAssocID="{9B806D5D-6FEE-1B49-8C2D-B64DC49C703F}" presName="hierChild5" presStyleCnt="0"/>
      <dgm:spPr/>
    </dgm:pt>
    <dgm:pt modelId="{4F544822-CC22-224E-87E1-B3ED29FFF3BD}" type="pres">
      <dgm:prSet presAssocID="{018EA456-30BB-2D43-803C-C7F91C9121C0}" presName="Name64" presStyleLbl="parChTrans1D2" presStyleIdx="2" presStyleCnt="5"/>
      <dgm:spPr/>
    </dgm:pt>
    <dgm:pt modelId="{A7C9EFCB-BA3E-D74D-8353-119C8806176D}" type="pres">
      <dgm:prSet presAssocID="{F984D2FB-E5DF-B942-9911-CD85D90A7C40}" presName="hierRoot2" presStyleCnt="0">
        <dgm:presLayoutVars>
          <dgm:hierBranch val="init"/>
        </dgm:presLayoutVars>
      </dgm:prSet>
      <dgm:spPr/>
    </dgm:pt>
    <dgm:pt modelId="{D2E66731-DDDE-6546-A92B-4D4B0EA17233}" type="pres">
      <dgm:prSet presAssocID="{F984D2FB-E5DF-B942-9911-CD85D90A7C40}" presName="rootComposite" presStyleCnt="0"/>
      <dgm:spPr/>
    </dgm:pt>
    <dgm:pt modelId="{F5E743AF-2E08-DE47-9C63-8FA638F39444}" type="pres">
      <dgm:prSet presAssocID="{F984D2FB-E5DF-B942-9911-CD85D90A7C40}" presName="rootText" presStyleLbl="node2" presStyleIdx="2" presStyleCnt="5" custScaleY="71952">
        <dgm:presLayoutVars>
          <dgm:chPref val="3"/>
        </dgm:presLayoutVars>
      </dgm:prSet>
      <dgm:spPr/>
    </dgm:pt>
    <dgm:pt modelId="{1765C3D7-46D3-D04B-B626-58FD35E8F722}" type="pres">
      <dgm:prSet presAssocID="{F984D2FB-E5DF-B942-9911-CD85D90A7C40}" presName="rootConnector" presStyleLbl="node2" presStyleIdx="2" presStyleCnt="5"/>
      <dgm:spPr/>
    </dgm:pt>
    <dgm:pt modelId="{62B10FB7-9134-A44A-A8B0-8DFF6D663038}" type="pres">
      <dgm:prSet presAssocID="{F984D2FB-E5DF-B942-9911-CD85D90A7C40}" presName="hierChild4" presStyleCnt="0"/>
      <dgm:spPr/>
    </dgm:pt>
    <dgm:pt modelId="{4B00BA95-804D-664D-BBC8-60ED3DE19529}" type="pres">
      <dgm:prSet presAssocID="{F984D2FB-E5DF-B942-9911-CD85D90A7C40}" presName="hierChild5" presStyleCnt="0"/>
      <dgm:spPr/>
    </dgm:pt>
    <dgm:pt modelId="{EDDCCBA8-BA20-E84D-865C-EE1A1060DEF2}" type="pres">
      <dgm:prSet presAssocID="{DB0E66C4-FB2B-4441-81F0-7F2AFD60896A}" presName="Name64" presStyleLbl="parChTrans1D2" presStyleIdx="3" presStyleCnt="5"/>
      <dgm:spPr/>
    </dgm:pt>
    <dgm:pt modelId="{3FADB8DF-6198-CA4A-B7BE-BD9A6604597F}" type="pres">
      <dgm:prSet presAssocID="{E400BA49-10BC-994D-AF33-58D05E633A00}" presName="hierRoot2" presStyleCnt="0">
        <dgm:presLayoutVars>
          <dgm:hierBranch val="init"/>
        </dgm:presLayoutVars>
      </dgm:prSet>
      <dgm:spPr/>
    </dgm:pt>
    <dgm:pt modelId="{AAB57CF7-A8FE-334D-B226-523C9DCA9232}" type="pres">
      <dgm:prSet presAssocID="{E400BA49-10BC-994D-AF33-58D05E633A00}" presName="rootComposite" presStyleCnt="0"/>
      <dgm:spPr/>
    </dgm:pt>
    <dgm:pt modelId="{DB7B8E31-5F9C-134C-821A-7F14703F1AF2}" type="pres">
      <dgm:prSet presAssocID="{E400BA49-10BC-994D-AF33-58D05E633A00}" presName="rootText" presStyleLbl="node2" presStyleIdx="3" presStyleCnt="5" custScaleY="71952">
        <dgm:presLayoutVars>
          <dgm:chPref val="3"/>
        </dgm:presLayoutVars>
      </dgm:prSet>
      <dgm:spPr/>
    </dgm:pt>
    <dgm:pt modelId="{84D85016-9E2D-F249-A0FB-A8F7444C3C4A}" type="pres">
      <dgm:prSet presAssocID="{E400BA49-10BC-994D-AF33-58D05E633A00}" presName="rootConnector" presStyleLbl="node2" presStyleIdx="3" presStyleCnt="5"/>
      <dgm:spPr/>
    </dgm:pt>
    <dgm:pt modelId="{F776F5D2-1040-334D-8DAF-B292321157D9}" type="pres">
      <dgm:prSet presAssocID="{E400BA49-10BC-994D-AF33-58D05E633A00}" presName="hierChild4" presStyleCnt="0"/>
      <dgm:spPr/>
    </dgm:pt>
    <dgm:pt modelId="{900159A5-9636-1143-8E06-86E0D5771519}" type="pres">
      <dgm:prSet presAssocID="{E400BA49-10BC-994D-AF33-58D05E633A00}" presName="hierChild5" presStyleCnt="0"/>
      <dgm:spPr/>
    </dgm:pt>
    <dgm:pt modelId="{D78A7913-226A-D544-AE0C-828C88C4FFFE}" type="pres">
      <dgm:prSet presAssocID="{A127B6E7-5635-2546-880A-520562D577DC}" presName="Name64" presStyleLbl="parChTrans1D2" presStyleIdx="4" presStyleCnt="5"/>
      <dgm:spPr/>
    </dgm:pt>
    <dgm:pt modelId="{E43D130D-247A-7F42-A3E3-F33F3D88AE79}" type="pres">
      <dgm:prSet presAssocID="{670E483C-D058-BC45-8561-FC4D77E399FE}" presName="hierRoot2" presStyleCnt="0">
        <dgm:presLayoutVars>
          <dgm:hierBranch val="init"/>
        </dgm:presLayoutVars>
      </dgm:prSet>
      <dgm:spPr/>
    </dgm:pt>
    <dgm:pt modelId="{E96E344A-F052-A142-80DA-CB2B46E2F840}" type="pres">
      <dgm:prSet presAssocID="{670E483C-D058-BC45-8561-FC4D77E399FE}" presName="rootComposite" presStyleCnt="0"/>
      <dgm:spPr/>
    </dgm:pt>
    <dgm:pt modelId="{3DC856C1-93A2-4C48-9C4E-982D392E6E71}" type="pres">
      <dgm:prSet presAssocID="{670E483C-D058-BC45-8561-FC4D77E399FE}" presName="rootText" presStyleLbl="node2" presStyleIdx="4" presStyleCnt="5" custScaleY="71952">
        <dgm:presLayoutVars>
          <dgm:chPref val="3"/>
        </dgm:presLayoutVars>
      </dgm:prSet>
      <dgm:spPr/>
    </dgm:pt>
    <dgm:pt modelId="{152D364F-D8F6-F84F-B1DC-5FE010694ADC}" type="pres">
      <dgm:prSet presAssocID="{670E483C-D058-BC45-8561-FC4D77E399FE}" presName="rootConnector" presStyleLbl="node2" presStyleIdx="4" presStyleCnt="5"/>
      <dgm:spPr/>
    </dgm:pt>
    <dgm:pt modelId="{AAC91DB2-ECDC-0943-AFD5-06AA08661227}" type="pres">
      <dgm:prSet presAssocID="{670E483C-D058-BC45-8561-FC4D77E399FE}" presName="hierChild4" presStyleCnt="0"/>
      <dgm:spPr/>
    </dgm:pt>
    <dgm:pt modelId="{B1FD089A-6F25-C94D-AC67-E9843E08CA2F}" type="pres">
      <dgm:prSet presAssocID="{670E483C-D058-BC45-8561-FC4D77E399FE}" presName="hierChild5" presStyleCnt="0"/>
      <dgm:spPr/>
    </dgm:pt>
    <dgm:pt modelId="{D4525B43-AC59-DC4B-A269-1EB8DA4DDD17}" type="pres">
      <dgm:prSet presAssocID="{616DD667-3C13-FF4F-81DD-39D02FF9906E}" presName="hierChild3" presStyleCnt="0"/>
      <dgm:spPr/>
    </dgm:pt>
  </dgm:ptLst>
  <dgm:cxnLst>
    <dgm:cxn modelId="{9472B106-78C9-2748-92A8-377E7C4B5BF1}" type="presOf" srcId="{E400BA49-10BC-994D-AF33-58D05E633A00}" destId="{84D85016-9E2D-F249-A0FB-A8F7444C3C4A}" srcOrd="1" destOrd="0" presId="urn:microsoft.com/office/officeart/2009/3/layout/HorizontalOrganizationChart"/>
    <dgm:cxn modelId="{3D99E30C-F1BE-5345-A1EE-DD7FF88D3658}" srcId="{616DD667-3C13-FF4F-81DD-39D02FF9906E}" destId="{670E483C-D058-BC45-8561-FC4D77E399FE}" srcOrd="4" destOrd="0" parTransId="{A127B6E7-5635-2546-880A-520562D577DC}" sibTransId="{C9B54B96-C460-F84A-A244-CC7BDFF76FBA}"/>
    <dgm:cxn modelId="{3C361F0D-C97B-FC4C-AF6D-8CE1502FAFD1}" srcId="{616DD667-3C13-FF4F-81DD-39D02FF9906E}" destId="{E400BA49-10BC-994D-AF33-58D05E633A00}" srcOrd="3" destOrd="0" parTransId="{DB0E66C4-FB2B-4441-81F0-7F2AFD60896A}" sibTransId="{CFF761C4-5F68-8F4A-851F-3F217C445034}"/>
    <dgm:cxn modelId="{AE94C11D-3EDF-0149-B650-1F7EB081EEC4}" type="presOf" srcId="{DB0E66C4-FB2B-4441-81F0-7F2AFD60896A}" destId="{EDDCCBA8-BA20-E84D-865C-EE1A1060DEF2}" srcOrd="0" destOrd="0" presId="urn:microsoft.com/office/officeart/2009/3/layout/HorizontalOrganizationChart"/>
    <dgm:cxn modelId="{B8108420-3029-844B-ADF9-981267B5A2B3}" type="presOf" srcId="{9B806D5D-6FEE-1B49-8C2D-B64DC49C703F}" destId="{88CBD03A-1C5E-3248-A0BB-9190CC6BA3D2}" srcOrd="1" destOrd="0" presId="urn:microsoft.com/office/officeart/2009/3/layout/HorizontalOrganizationChart"/>
    <dgm:cxn modelId="{47A6E220-CED7-C448-94DC-D97085EB3ABB}" type="presOf" srcId="{CA4FC372-DA5D-B246-B177-18B57AB81011}" destId="{167A09C3-19B9-9B49-8FB1-E6F09D333526}" srcOrd="0" destOrd="0" presId="urn:microsoft.com/office/officeart/2009/3/layout/HorizontalOrganizationChart"/>
    <dgm:cxn modelId="{05136221-9F4F-494E-BEE3-81DF63EA20C9}" type="presOf" srcId="{616DD667-3C13-FF4F-81DD-39D02FF9906E}" destId="{5EDFBA72-2E3E-A344-B029-C7CE132A2A67}" srcOrd="1" destOrd="0" presId="urn:microsoft.com/office/officeart/2009/3/layout/HorizontalOrganizationChart"/>
    <dgm:cxn modelId="{E9A81F28-DA15-F145-8D7E-B85EFD9FA31F}" type="presOf" srcId="{F984D2FB-E5DF-B942-9911-CD85D90A7C40}" destId="{1765C3D7-46D3-D04B-B626-58FD35E8F722}" srcOrd="1" destOrd="0" presId="urn:microsoft.com/office/officeart/2009/3/layout/HorizontalOrganizationChart"/>
    <dgm:cxn modelId="{9B4CA22D-A46A-864C-BF49-5F8C74FC53E0}" type="presOf" srcId="{018EA456-30BB-2D43-803C-C7F91C9121C0}" destId="{4F544822-CC22-224E-87E1-B3ED29FFF3BD}" srcOrd="0" destOrd="0" presId="urn:microsoft.com/office/officeart/2009/3/layout/HorizontalOrganizationChart"/>
    <dgm:cxn modelId="{74AA6136-B25F-814A-98A2-4683558EDDC3}" srcId="{616DD667-3C13-FF4F-81DD-39D02FF9906E}" destId="{7AD0DDF8-527F-A340-914E-2CC1221BCF42}" srcOrd="0" destOrd="0" parTransId="{6FFCFA1E-D765-EC4D-BD9C-D783BE15CE35}" sibTransId="{0CFA8BEF-FDF5-964E-85A5-0BE477649A48}"/>
    <dgm:cxn modelId="{94BC3937-94EB-7B41-B17D-26FDAEDBB333}" type="presOf" srcId="{6FFCFA1E-D765-EC4D-BD9C-D783BE15CE35}" destId="{FB83AE86-181D-5A48-BA91-816F77254DF6}" srcOrd="0" destOrd="0" presId="urn:microsoft.com/office/officeart/2009/3/layout/HorizontalOrganizationChart"/>
    <dgm:cxn modelId="{C1DEA659-F877-E347-9282-C4AD8921CCB0}" type="presOf" srcId="{7AD0DDF8-527F-A340-914E-2CC1221BCF42}" destId="{ECFCEF45-0B79-7340-BB58-6112168A7156}" srcOrd="1" destOrd="0" presId="urn:microsoft.com/office/officeart/2009/3/layout/HorizontalOrganizationChart"/>
    <dgm:cxn modelId="{1F1D3167-DB96-924D-9C05-0B3303E9B0F9}" type="presOf" srcId="{A127B6E7-5635-2546-880A-520562D577DC}" destId="{D78A7913-226A-D544-AE0C-828C88C4FFFE}" srcOrd="0" destOrd="0" presId="urn:microsoft.com/office/officeart/2009/3/layout/HorizontalOrganizationChart"/>
    <dgm:cxn modelId="{00D06B75-0DB0-9C45-9FAF-AF2FF4BC95BF}" srcId="{616DD667-3C13-FF4F-81DD-39D02FF9906E}" destId="{9B806D5D-6FEE-1B49-8C2D-B64DC49C703F}" srcOrd="1" destOrd="0" parTransId="{8E10E2BB-D91E-C34A-8164-2B0D67070BDC}" sibTransId="{E697AAE2-DCA3-B148-A3EE-640D61DA937B}"/>
    <dgm:cxn modelId="{090E828B-98B0-FB4D-9DC8-EDA2CF6F42AD}" type="presOf" srcId="{616DD667-3C13-FF4F-81DD-39D02FF9906E}" destId="{1C7B68D0-F287-1046-8FD3-9DDEC7996D1C}" srcOrd="0" destOrd="0" presId="urn:microsoft.com/office/officeart/2009/3/layout/HorizontalOrganizationChart"/>
    <dgm:cxn modelId="{0F0C2792-D6C6-BA46-A139-52A09120C36C}" srcId="{CA4FC372-DA5D-B246-B177-18B57AB81011}" destId="{616DD667-3C13-FF4F-81DD-39D02FF9906E}" srcOrd="0" destOrd="0" parTransId="{A5616B4E-F072-D14A-8822-57DD4D430E99}" sibTransId="{711E2FFD-259C-2B4B-8DBD-3B3B823F52D9}"/>
    <dgm:cxn modelId="{3AF8F59D-27F3-044E-A3FC-365A769F0FF7}" type="presOf" srcId="{7AD0DDF8-527F-A340-914E-2CC1221BCF42}" destId="{85ADB879-2120-1549-9DEB-9B0AD9333845}" srcOrd="0" destOrd="0" presId="urn:microsoft.com/office/officeart/2009/3/layout/HorizontalOrganizationChart"/>
    <dgm:cxn modelId="{29F0EFCA-35A4-F347-8ABE-8F49A66FCE19}" type="presOf" srcId="{E400BA49-10BC-994D-AF33-58D05E633A00}" destId="{DB7B8E31-5F9C-134C-821A-7F14703F1AF2}" srcOrd="0" destOrd="0" presId="urn:microsoft.com/office/officeart/2009/3/layout/HorizontalOrganizationChart"/>
    <dgm:cxn modelId="{925F59CC-3072-2A4B-B171-9443E42CB641}" srcId="{616DD667-3C13-FF4F-81DD-39D02FF9906E}" destId="{F984D2FB-E5DF-B942-9911-CD85D90A7C40}" srcOrd="2" destOrd="0" parTransId="{018EA456-30BB-2D43-803C-C7F91C9121C0}" sibTransId="{3841A08A-F3E0-444C-BCE4-25B1489E39AE}"/>
    <dgm:cxn modelId="{196F82D1-8CC4-084F-87C4-904B8E6AF0CE}" type="presOf" srcId="{9B806D5D-6FEE-1B49-8C2D-B64DC49C703F}" destId="{C71CF8E8-CA1A-D943-9562-50998AC02C89}" srcOrd="0" destOrd="0" presId="urn:microsoft.com/office/officeart/2009/3/layout/HorizontalOrganizationChart"/>
    <dgm:cxn modelId="{23EE92DE-54AC-E34A-818E-9CB975A2475F}" type="presOf" srcId="{670E483C-D058-BC45-8561-FC4D77E399FE}" destId="{152D364F-D8F6-F84F-B1DC-5FE010694ADC}" srcOrd="1" destOrd="0" presId="urn:microsoft.com/office/officeart/2009/3/layout/HorizontalOrganizationChart"/>
    <dgm:cxn modelId="{94392DEE-32D9-4D48-B61B-8ECCC5200707}" type="presOf" srcId="{8E10E2BB-D91E-C34A-8164-2B0D67070BDC}" destId="{4050700E-7A7D-0149-BE8F-4ECD3A737B5D}" srcOrd="0" destOrd="0" presId="urn:microsoft.com/office/officeart/2009/3/layout/HorizontalOrganizationChart"/>
    <dgm:cxn modelId="{7737D9F6-D4B3-144A-8377-8699B826598A}" type="presOf" srcId="{670E483C-D058-BC45-8561-FC4D77E399FE}" destId="{3DC856C1-93A2-4C48-9C4E-982D392E6E71}" srcOrd="0" destOrd="0" presId="urn:microsoft.com/office/officeart/2009/3/layout/HorizontalOrganizationChart"/>
    <dgm:cxn modelId="{94BEBEFD-476B-AA43-8713-441AF7DC7561}" type="presOf" srcId="{F984D2FB-E5DF-B942-9911-CD85D90A7C40}" destId="{F5E743AF-2E08-DE47-9C63-8FA638F39444}" srcOrd="0" destOrd="0" presId="urn:microsoft.com/office/officeart/2009/3/layout/HorizontalOrganizationChart"/>
    <dgm:cxn modelId="{FA3880FA-29D0-0244-96F9-17D48E8519F8}" type="presParOf" srcId="{167A09C3-19B9-9B49-8FB1-E6F09D333526}" destId="{5214FA9A-E602-A041-9730-114946E175D9}" srcOrd="0" destOrd="0" presId="urn:microsoft.com/office/officeart/2009/3/layout/HorizontalOrganizationChart"/>
    <dgm:cxn modelId="{BD02730D-A327-D144-B3B5-8797544F429D}" type="presParOf" srcId="{5214FA9A-E602-A041-9730-114946E175D9}" destId="{658DE1D4-0D6B-AA41-8C5A-9A55B05B6DBB}" srcOrd="0" destOrd="0" presId="urn:microsoft.com/office/officeart/2009/3/layout/HorizontalOrganizationChart"/>
    <dgm:cxn modelId="{C3DF0A80-EEF6-B442-9557-BEAB8DE6564A}" type="presParOf" srcId="{658DE1D4-0D6B-AA41-8C5A-9A55B05B6DBB}" destId="{1C7B68D0-F287-1046-8FD3-9DDEC7996D1C}" srcOrd="0" destOrd="0" presId="urn:microsoft.com/office/officeart/2009/3/layout/HorizontalOrganizationChart"/>
    <dgm:cxn modelId="{8EE75123-62F1-4342-9AD2-100BF87087C0}" type="presParOf" srcId="{658DE1D4-0D6B-AA41-8C5A-9A55B05B6DBB}" destId="{5EDFBA72-2E3E-A344-B029-C7CE132A2A67}" srcOrd="1" destOrd="0" presId="urn:microsoft.com/office/officeart/2009/3/layout/HorizontalOrganizationChart"/>
    <dgm:cxn modelId="{3EEE296D-E62B-CC4E-9A4E-53AFB6CA4358}" type="presParOf" srcId="{5214FA9A-E602-A041-9730-114946E175D9}" destId="{D1A95117-3274-2449-A730-D1D0B4F10B6C}" srcOrd="1" destOrd="0" presId="urn:microsoft.com/office/officeart/2009/3/layout/HorizontalOrganizationChart"/>
    <dgm:cxn modelId="{CCE3EF29-8016-7F41-8D9B-2CFD11DAE4F9}" type="presParOf" srcId="{D1A95117-3274-2449-A730-D1D0B4F10B6C}" destId="{FB83AE86-181D-5A48-BA91-816F77254DF6}" srcOrd="0" destOrd="0" presId="urn:microsoft.com/office/officeart/2009/3/layout/HorizontalOrganizationChart"/>
    <dgm:cxn modelId="{9EABB2D7-2850-CE47-B737-230198D3B636}" type="presParOf" srcId="{D1A95117-3274-2449-A730-D1D0B4F10B6C}" destId="{0963350B-BF9F-1C4E-9846-575FF6B3707C}" srcOrd="1" destOrd="0" presId="urn:microsoft.com/office/officeart/2009/3/layout/HorizontalOrganizationChart"/>
    <dgm:cxn modelId="{2D9A0915-BACA-454C-B4F6-3A79C33868E8}" type="presParOf" srcId="{0963350B-BF9F-1C4E-9846-575FF6B3707C}" destId="{2B3A77F2-DFC6-A744-ADE6-BD01AE0C7D01}" srcOrd="0" destOrd="0" presId="urn:microsoft.com/office/officeart/2009/3/layout/HorizontalOrganizationChart"/>
    <dgm:cxn modelId="{6FFF5DB5-5ED9-5840-8D74-846980BEE3FF}" type="presParOf" srcId="{2B3A77F2-DFC6-A744-ADE6-BD01AE0C7D01}" destId="{85ADB879-2120-1549-9DEB-9B0AD9333845}" srcOrd="0" destOrd="0" presId="urn:microsoft.com/office/officeart/2009/3/layout/HorizontalOrganizationChart"/>
    <dgm:cxn modelId="{32E42EA9-FC04-9B4D-9895-843B66312A3D}" type="presParOf" srcId="{2B3A77F2-DFC6-A744-ADE6-BD01AE0C7D01}" destId="{ECFCEF45-0B79-7340-BB58-6112168A7156}" srcOrd="1" destOrd="0" presId="urn:microsoft.com/office/officeart/2009/3/layout/HorizontalOrganizationChart"/>
    <dgm:cxn modelId="{10606593-C6AA-344A-BEA1-8F6C4CD9AA0F}" type="presParOf" srcId="{0963350B-BF9F-1C4E-9846-575FF6B3707C}" destId="{267288B6-7033-224F-A865-7D72DDCB4612}" srcOrd="1" destOrd="0" presId="urn:microsoft.com/office/officeart/2009/3/layout/HorizontalOrganizationChart"/>
    <dgm:cxn modelId="{6074FB07-D406-404F-BE28-F8857C55DA74}" type="presParOf" srcId="{0963350B-BF9F-1C4E-9846-575FF6B3707C}" destId="{DC8713A9-5B80-3143-9C18-B9A67DB27DB4}" srcOrd="2" destOrd="0" presId="urn:microsoft.com/office/officeart/2009/3/layout/HorizontalOrganizationChart"/>
    <dgm:cxn modelId="{6E682C12-49C2-6B4A-A0B3-198195B542A3}" type="presParOf" srcId="{D1A95117-3274-2449-A730-D1D0B4F10B6C}" destId="{4050700E-7A7D-0149-BE8F-4ECD3A737B5D}" srcOrd="2" destOrd="0" presId="urn:microsoft.com/office/officeart/2009/3/layout/HorizontalOrganizationChart"/>
    <dgm:cxn modelId="{0B65B5D5-FBEE-1247-B1C1-4CABCF8233D8}" type="presParOf" srcId="{D1A95117-3274-2449-A730-D1D0B4F10B6C}" destId="{4138CAD1-B712-F146-9993-BA0158F18D51}" srcOrd="3" destOrd="0" presId="urn:microsoft.com/office/officeart/2009/3/layout/HorizontalOrganizationChart"/>
    <dgm:cxn modelId="{73D283DF-E0E5-1842-B8C6-C46A021150C4}" type="presParOf" srcId="{4138CAD1-B712-F146-9993-BA0158F18D51}" destId="{9402C2F0-C96B-3E4D-8E4A-5B29328BB1CD}" srcOrd="0" destOrd="0" presId="urn:microsoft.com/office/officeart/2009/3/layout/HorizontalOrganizationChart"/>
    <dgm:cxn modelId="{B9D7D509-E75A-DE45-893B-CF5DDC277870}" type="presParOf" srcId="{9402C2F0-C96B-3E4D-8E4A-5B29328BB1CD}" destId="{C71CF8E8-CA1A-D943-9562-50998AC02C89}" srcOrd="0" destOrd="0" presId="urn:microsoft.com/office/officeart/2009/3/layout/HorizontalOrganizationChart"/>
    <dgm:cxn modelId="{FE5EE35E-9B79-9646-8F1C-0F4CAC469B4D}" type="presParOf" srcId="{9402C2F0-C96B-3E4D-8E4A-5B29328BB1CD}" destId="{88CBD03A-1C5E-3248-A0BB-9190CC6BA3D2}" srcOrd="1" destOrd="0" presId="urn:microsoft.com/office/officeart/2009/3/layout/HorizontalOrganizationChart"/>
    <dgm:cxn modelId="{90CFCE46-3DCA-0C41-8DED-3C69EF077097}" type="presParOf" srcId="{4138CAD1-B712-F146-9993-BA0158F18D51}" destId="{79D24A78-D79C-0B4B-A76D-2A8D1093C6BC}" srcOrd="1" destOrd="0" presId="urn:microsoft.com/office/officeart/2009/3/layout/HorizontalOrganizationChart"/>
    <dgm:cxn modelId="{066FCBFF-0626-8143-A465-60D9CEACBBB9}" type="presParOf" srcId="{4138CAD1-B712-F146-9993-BA0158F18D51}" destId="{D6A62826-E69F-D443-AC90-8335B994CAE0}" srcOrd="2" destOrd="0" presId="urn:microsoft.com/office/officeart/2009/3/layout/HorizontalOrganizationChart"/>
    <dgm:cxn modelId="{14C24F6E-70A9-9C47-B05A-EFCE1E0EF361}" type="presParOf" srcId="{D1A95117-3274-2449-A730-D1D0B4F10B6C}" destId="{4F544822-CC22-224E-87E1-B3ED29FFF3BD}" srcOrd="4" destOrd="0" presId="urn:microsoft.com/office/officeart/2009/3/layout/HorizontalOrganizationChart"/>
    <dgm:cxn modelId="{7B2F98EE-36AB-9444-9CF1-3B6698DB1939}" type="presParOf" srcId="{D1A95117-3274-2449-A730-D1D0B4F10B6C}" destId="{A7C9EFCB-BA3E-D74D-8353-119C8806176D}" srcOrd="5" destOrd="0" presId="urn:microsoft.com/office/officeart/2009/3/layout/HorizontalOrganizationChart"/>
    <dgm:cxn modelId="{ED5FC145-7ABB-6144-8E99-53E4E875B8B0}" type="presParOf" srcId="{A7C9EFCB-BA3E-D74D-8353-119C8806176D}" destId="{D2E66731-DDDE-6546-A92B-4D4B0EA17233}" srcOrd="0" destOrd="0" presId="urn:microsoft.com/office/officeart/2009/3/layout/HorizontalOrganizationChart"/>
    <dgm:cxn modelId="{B5D84ED8-CDDC-4A43-9B5C-D9EF6C3747A4}" type="presParOf" srcId="{D2E66731-DDDE-6546-A92B-4D4B0EA17233}" destId="{F5E743AF-2E08-DE47-9C63-8FA638F39444}" srcOrd="0" destOrd="0" presId="urn:microsoft.com/office/officeart/2009/3/layout/HorizontalOrganizationChart"/>
    <dgm:cxn modelId="{DFCF7385-6AFA-7745-BC3D-AC2A7E517D08}" type="presParOf" srcId="{D2E66731-DDDE-6546-A92B-4D4B0EA17233}" destId="{1765C3D7-46D3-D04B-B626-58FD35E8F722}" srcOrd="1" destOrd="0" presId="urn:microsoft.com/office/officeart/2009/3/layout/HorizontalOrganizationChart"/>
    <dgm:cxn modelId="{6183CBE2-73C1-8A4C-9E7D-6C0D758CE72B}" type="presParOf" srcId="{A7C9EFCB-BA3E-D74D-8353-119C8806176D}" destId="{62B10FB7-9134-A44A-A8B0-8DFF6D663038}" srcOrd="1" destOrd="0" presId="urn:microsoft.com/office/officeart/2009/3/layout/HorizontalOrganizationChart"/>
    <dgm:cxn modelId="{9A06A0FF-29BB-2347-9F4C-23B6FAE59AC5}" type="presParOf" srcId="{A7C9EFCB-BA3E-D74D-8353-119C8806176D}" destId="{4B00BA95-804D-664D-BBC8-60ED3DE19529}" srcOrd="2" destOrd="0" presId="urn:microsoft.com/office/officeart/2009/3/layout/HorizontalOrganizationChart"/>
    <dgm:cxn modelId="{358C913C-DDA4-9D46-980B-1A76DDCF2E88}" type="presParOf" srcId="{D1A95117-3274-2449-A730-D1D0B4F10B6C}" destId="{EDDCCBA8-BA20-E84D-865C-EE1A1060DEF2}" srcOrd="6" destOrd="0" presId="urn:microsoft.com/office/officeart/2009/3/layout/HorizontalOrganizationChart"/>
    <dgm:cxn modelId="{A2072791-3EF5-E545-B3A2-BED0E52B763F}" type="presParOf" srcId="{D1A95117-3274-2449-A730-D1D0B4F10B6C}" destId="{3FADB8DF-6198-CA4A-B7BE-BD9A6604597F}" srcOrd="7" destOrd="0" presId="urn:microsoft.com/office/officeart/2009/3/layout/HorizontalOrganizationChart"/>
    <dgm:cxn modelId="{E08B0DD7-285B-BF46-BA93-D0EE4B2EB835}" type="presParOf" srcId="{3FADB8DF-6198-CA4A-B7BE-BD9A6604597F}" destId="{AAB57CF7-A8FE-334D-B226-523C9DCA9232}" srcOrd="0" destOrd="0" presId="urn:microsoft.com/office/officeart/2009/3/layout/HorizontalOrganizationChart"/>
    <dgm:cxn modelId="{2BD75BAE-D7CD-5D4D-8558-EAE64B5BA6FC}" type="presParOf" srcId="{AAB57CF7-A8FE-334D-B226-523C9DCA9232}" destId="{DB7B8E31-5F9C-134C-821A-7F14703F1AF2}" srcOrd="0" destOrd="0" presId="urn:microsoft.com/office/officeart/2009/3/layout/HorizontalOrganizationChart"/>
    <dgm:cxn modelId="{1CC91DF5-C670-0641-9EAC-854B6096B067}" type="presParOf" srcId="{AAB57CF7-A8FE-334D-B226-523C9DCA9232}" destId="{84D85016-9E2D-F249-A0FB-A8F7444C3C4A}" srcOrd="1" destOrd="0" presId="urn:microsoft.com/office/officeart/2009/3/layout/HorizontalOrganizationChart"/>
    <dgm:cxn modelId="{E6D804FE-98C4-CB4B-AABF-C0E2B2990500}" type="presParOf" srcId="{3FADB8DF-6198-CA4A-B7BE-BD9A6604597F}" destId="{F776F5D2-1040-334D-8DAF-B292321157D9}" srcOrd="1" destOrd="0" presId="urn:microsoft.com/office/officeart/2009/3/layout/HorizontalOrganizationChart"/>
    <dgm:cxn modelId="{81841BB9-4B71-0F46-8E7F-1AD91ADD5D39}" type="presParOf" srcId="{3FADB8DF-6198-CA4A-B7BE-BD9A6604597F}" destId="{900159A5-9636-1143-8E06-86E0D5771519}" srcOrd="2" destOrd="0" presId="urn:microsoft.com/office/officeart/2009/3/layout/HorizontalOrganizationChart"/>
    <dgm:cxn modelId="{BB1E5600-2CC3-F746-B282-F61CDC7BA0BD}" type="presParOf" srcId="{D1A95117-3274-2449-A730-D1D0B4F10B6C}" destId="{D78A7913-226A-D544-AE0C-828C88C4FFFE}" srcOrd="8" destOrd="0" presId="urn:microsoft.com/office/officeart/2009/3/layout/HorizontalOrganizationChart"/>
    <dgm:cxn modelId="{41D41D63-B05A-0C4D-8027-32DA4661A6E2}" type="presParOf" srcId="{D1A95117-3274-2449-A730-D1D0B4F10B6C}" destId="{E43D130D-247A-7F42-A3E3-F33F3D88AE79}" srcOrd="9" destOrd="0" presId="urn:microsoft.com/office/officeart/2009/3/layout/HorizontalOrganizationChart"/>
    <dgm:cxn modelId="{A803BBCA-FC66-5948-9400-C76F2EA81839}" type="presParOf" srcId="{E43D130D-247A-7F42-A3E3-F33F3D88AE79}" destId="{E96E344A-F052-A142-80DA-CB2B46E2F840}" srcOrd="0" destOrd="0" presId="urn:microsoft.com/office/officeart/2009/3/layout/HorizontalOrganizationChart"/>
    <dgm:cxn modelId="{3CED5B84-F87B-2B43-89E0-F44BF0C59FD5}" type="presParOf" srcId="{E96E344A-F052-A142-80DA-CB2B46E2F840}" destId="{3DC856C1-93A2-4C48-9C4E-982D392E6E71}" srcOrd="0" destOrd="0" presId="urn:microsoft.com/office/officeart/2009/3/layout/HorizontalOrganizationChart"/>
    <dgm:cxn modelId="{8FEE1B55-8F8E-CD48-A3FD-3E951CB80EC7}" type="presParOf" srcId="{E96E344A-F052-A142-80DA-CB2B46E2F840}" destId="{152D364F-D8F6-F84F-B1DC-5FE010694ADC}" srcOrd="1" destOrd="0" presId="urn:microsoft.com/office/officeart/2009/3/layout/HorizontalOrganizationChart"/>
    <dgm:cxn modelId="{C187EAC3-BC7B-8A4C-B742-CB17C506B44A}" type="presParOf" srcId="{E43D130D-247A-7F42-A3E3-F33F3D88AE79}" destId="{AAC91DB2-ECDC-0943-AFD5-06AA08661227}" srcOrd="1" destOrd="0" presId="urn:microsoft.com/office/officeart/2009/3/layout/HorizontalOrganizationChart"/>
    <dgm:cxn modelId="{B2E23F8B-8EA4-1F48-8D5F-3309F2CB7180}" type="presParOf" srcId="{E43D130D-247A-7F42-A3E3-F33F3D88AE79}" destId="{B1FD089A-6F25-C94D-AC67-E9843E08CA2F}" srcOrd="2" destOrd="0" presId="urn:microsoft.com/office/officeart/2009/3/layout/HorizontalOrganizationChart"/>
    <dgm:cxn modelId="{A7AD177B-079C-EA4F-9D2A-BA4EDB2C6860}" type="presParOf" srcId="{5214FA9A-E602-A041-9730-114946E175D9}" destId="{D4525B43-AC59-DC4B-A269-1EB8DA4DDD17}" srcOrd="2" destOrd="0" presId="urn:microsoft.com/office/officeart/2009/3/layout/HorizontalOrganizationChar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8EB55AD-4DD8-6C42-A602-DDBB3DE2F4CD}" type="doc">
      <dgm:prSet loTypeId="urn:microsoft.com/office/officeart/2005/8/layout/lProcess3" loCatId="process" qsTypeId="urn:microsoft.com/office/officeart/2005/8/quickstyle/simple1" qsCatId="simple" csTypeId="urn:microsoft.com/office/officeart/2005/8/colors/accent0_3" csCatId="mainScheme" phldr="1"/>
      <dgm:spPr/>
      <dgm:t>
        <a:bodyPr/>
        <a:lstStyle/>
        <a:p>
          <a:endParaRPr lang="en-GB"/>
        </a:p>
      </dgm:t>
    </dgm:pt>
    <dgm:pt modelId="{FBE787DD-74BB-4348-91BF-952C3FC32A56}">
      <dgm:prSet custT="1"/>
      <dgm:spPr>
        <a:solidFill>
          <a:srgbClr val="002043"/>
        </a:solidFill>
      </dgm:spPr>
      <dgm:t>
        <a:bodyPr/>
        <a:lstStyle/>
        <a:p>
          <a:pPr algn="l"/>
          <a:r>
            <a:rPr lang="en-IN" sz="1800" dirty="0">
              <a:solidFill>
                <a:schemeClr val="bg1"/>
              </a:solidFill>
              <a:latin typeface="Book Antiqua" panose="02040602050305030304" pitchFamily="18" charset="0"/>
            </a:rPr>
            <a:t>Gap exists between the low-resource and high-resource settings</a:t>
          </a:r>
        </a:p>
      </dgm:t>
    </dgm:pt>
    <dgm:pt modelId="{7C87F528-B14D-FF42-BC41-0920089EEFC8}" type="sibTrans" cxnId="{5A91802B-8798-CF4D-9B6A-7C39319ADF2E}">
      <dgm:prSet/>
      <dgm:spPr/>
      <dgm:t>
        <a:bodyPr/>
        <a:lstStyle/>
        <a:p>
          <a:endParaRPr lang="en-GB" sz="1800"/>
        </a:p>
      </dgm:t>
    </dgm:pt>
    <dgm:pt modelId="{18ED6FB0-B152-F84E-B2E3-5AA1E88DB129}" type="parTrans" cxnId="{5A91802B-8798-CF4D-9B6A-7C39319ADF2E}">
      <dgm:prSet/>
      <dgm:spPr/>
      <dgm:t>
        <a:bodyPr/>
        <a:lstStyle/>
        <a:p>
          <a:endParaRPr lang="en-GB" sz="1800"/>
        </a:p>
      </dgm:t>
    </dgm:pt>
    <dgm:pt modelId="{8C3B3A95-E398-D940-B2F5-D3E179779DBB}" type="pres">
      <dgm:prSet presAssocID="{78EB55AD-4DD8-6C42-A602-DDBB3DE2F4CD}" presName="Name0" presStyleCnt="0">
        <dgm:presLayoutVars>
          <dgm:chPref val="3"/>
          <dgm:dir/>
          <dgm:animLvl val="lvl"/>
          <dgm:resizeHandles/>
        </dgm:presLayoutVars>
      </dgm:prSet>
      <dgm:spPr/>
    </dgm:pt>
    <dgm:pt modelId="{2C2C83CD-5DE2-AF4A-BD10-86977064081C}" type="pres">
      <dgm:prSet presAssocID="{FBE787DD-74BB-4348-91BF-952C3FC32A56}" presName="horFlow" presStyleCnt="0"/>
      <dgm:spPr/>
    </dgm:pt>
    <dgm:pt modelId="{62ADECFF-6DDE-0D4D-85B5-0490110E6E4F}" type="pres">
      <dgm:prSet presAssocID="{FBE787DD-74BB-4348-91BF-952C3FC32A56}" presName="bigChev" presStyleLbl="node1" presStyleIdx="0" presStyleCnt="1" custScaleX="614093" custLinFactNeighborX="-10651" custLinFactNeighborY="39"/>
      <dgm:spPr/>
    </dgm:pt>
  </dgm:ptLst>
  <dgm:cxnLst>
    <dgm:cxn modelId="{5A91802B-8798-CF4D-9B6A-7C39319ADF2E}" srcId="{78EB55AD-4DD8-6C42-A602-DDBB3DE2F4CD}" destId="{FBE787DD-74BB-4348-91BF-952C3FC32A56}" srcOrd="0" destOrd="0" parTransId="{18ED6FB0-B152-F84E-B2E3-5AA1E88DB129}" sibTransId="{7C87F528-B14D-FF42-BC41-0920089EEFC8}"/>
    <dgm:cxn modelId="{B3B5732E-CEEF-134B-988E-DD79B1E2BBA1}" type="presOf" srcId="{FBE787DD-74BB-4348-91BF-952C3FC32A56}" destId="{62ADECFF-6DDE-0D4D-85B5-0490110E6E4F}" srcOrd="0" destOrd="0" presId="urn:microsoft.com/office/officeart/2005/8/layout/lProcess3"/>
    <dgm:cxn modelId="{AD6A9733-D9D2-464A-97A8-FE5A7B5C9D7E}" type="presOf" srcId="{78EB55AD-4DD8-6C42-A602-DDBB3DE2F4CD}" destId="{8C3B3A95-E398-D940-B2F5-D3E179779DBB}" srcOrd="0" destOrd="0" presId="urn:microsoft.com/office/officeart/2005/8/layout/lProcess3"/>
    <dgm:cxn modelId="{E38D8A96-1340-4E49-A789-8ABBED5864B3}" type="presParOf" srcId="{8C3B3A95-E398-D940-B2F5-D3E179779DBB}" destId="{2C2C83CD-5DE2-AF4A-BD10-86977064081C}" srcOrd="0" destOrd="0" presId="urn:microsoft.com/office/officeart/2005/8/layout/lProcess3"/>
    <dgm:cxn modelId="{C5DE82C2-E623-1446-AD30-F3657F5BE83D}" type="presParOf" srcId="{2C2C83CD-5DE2-AF4A-BD10-86977064081C}" destId="{62ADECFF-6DDE-0D4D-85B5-0490110E6E4F}" srcOrd="0" destOrd="0" presId="urn:microsoft.com/office/officeart/2005/8/layout/lProcess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F7F753-AC25-B042-9CF9-06F8667A006A}">
      <dsp:nvSpPr>
        <dsp:cNvPr id="0" name=""/>
        <dsp:cNvSpPr/>
      </dsp:nvSpPr>
      <dsp:spPr>
        <a:xfrm>
          <a:off x="0" y="496848"/>
          <a:ext cx="3646173" cy="1129248"/>
        </a:xfrm>
        <a:prstGeom prst="rect">
          <a:avLst/>
        </a:prstGeom>
        <a:solidFill>
          <a:schemeClr val="dk2">
            <a:hueOff val="0"/>
            <a:satOff val="0"/>
            <a:lumOff val="0"/>
            <a:alphaOff val="0"/>
          </a:schemeClr>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bg1"/>
              </a:solidFill>
              <a:latin typeface="Book Antiqua" panose="02040602050305030304" pitchFamily="18" charset="0"/>
            </a:rPr>
            <a:t>Popularity of LLMs</a:t>
          </a:r>
          <a:endParaRPr lang="en-IN" sz="2000" kern="1200" dirty="0">
            <a:solidFill>
              <a:schemeClr val="bg1"/>
            </a:solidFill>
            <a:latin typeface="Book Antiqua" panose="02040602050305030304" pitchFamily="18" charset="0"/>
          </a:endParaRPr>
        </a:p>
      </dsp:txBody>
      <dsp:txXfrm>
        <a:off x="0" y="496848"/>
        <a:ext cx="3646173" cy="1129248"/>
      </dsp:txXfrm>
    </dsp:sp>
    <dsp:sp modelId="{226D08C3-F7F4-7C46-86A3-B82F8E515ACD}">
      <dsp:nvSpPr>
        <dsp:cNvPr id="0" name=""/>
        <dsp:cNvSpPr/>
      </dsp:nvSpPr>
      <dsp:spPr>
        <a:xfrm>
          <a:off x="4010790" y="496848"/>
          <a:ext cx="3646173" cy="1129248"/>
        </a:xfrm>
        <a:prstGeom prst="rect">
          <a:avLst/>
        </a:prstGeom>
        <a:solidFill>
          <a:schemeClr val="dk2">
            <a:hueOff val="0"/>
            <a:satOff val="0"/>
            <a:lumOff val="0"/>
            <a:alphaOff val="0"/>
          </a:schemeClr>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solidFill>
                <a:schemeClr val="bg1"/>
              </a:solidFill>
              <a:latin typeface="Book Antiqua" panose="02040602050305030304" pitchFamily="18" charset="0"/>
            </a:rPr>
            <a:t>Many applications</a:t>
          </a:r>
        </a:p>
      </dsp:txBody>
      <dsp:txXfrm>
        <a:off x="4010790" y="496848"/>
        <a:ext cx="3646173" cy="1129248"/>
      </dsp:txXfrm>
    </dsp:sp>
    <dsp:sp modelId="{BA1095F2-59C9-2C4F-ADBC-2F5F516E82B4}">
      <dsp:nvSpPr>
        <dsp:cNvPr id="0" name=""/>
        <dsp:cNvSpPr/>
      </dsp:nvSpPr>
      <dsp:spPr>
        <a:xfrm>
          <a:off x="8021580" y="496848"/>
          <a:ext cx="3646173" cy="1129248"/>
        </a:xfrm>
        <a:prstGeom prst="rect">
          <a:avLst/>
        </a:prstGeom>
        <a:solidFill>
          <a:schemeClr val="dk2">
            <a:hueOff val="0"/>
            <a:satOff val="0"/>
            <a:lumOff val="0"/>
            <a:alphaOff val="0"/>
          </a:schemeClr>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solidFill>
                <a:schemeClr val="bg1"/>
              </a:solidFill>
              <a:latin typeface="Book Antiqua" panose="02040602050305030304" pitchFamily="18" charset="0"/>
            </a:rPr>
            <a:t>Great at solving generic tasks</a:t>
          </a:r>
        </a:p>
      </dsp:txBody>
      <dsp:txXfrm>
        <a:off x="8021580" y="496848"/>
        <a:ext cx="3646173" cy="1129248"/>
      </dsp:txXfrm>
    </dsp:sp>
    <dsp:sp modelId="{8118B33A-3827-AE4C-B1E9-FFD9DDBC5449}">
      <dsp:nvSpPr>
        <dsp:cNvPr id="0" name=""/>
        <dsp:cNvSpPr/>
      </dsp:nvSpPr>
      <dsp:spPr>
        <a:xfrm>
          <a:off x="2005395" y="1990714"/>
          <a:ext cx="3646173" cy="1129248"/>
        </a:xfrm>
        <a:prstGeom prst="rect">
          <a:avLst/>
        </a:prstGeom>
        <a:solidFill>
          <a:schemeClr val="dk2">
            <a:hueOff val="0"/>
            <a:satOff val="0"/>
            <a:lumOff val="0"/>
            <a:alphaOff val="0"/>
          </a:schemeClr>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bg1"/>
              </a:solidFill>
              <a:latin typeface="Book Antiqua" panose="02040602050305030304" pitchFamily="18" charset="0"/>
            </a:rPr>
            <a:t>Growth of large corpus and hardware capacities</a:t>
          </a:r>
          <a:endParaRPr lang="en-IN" sz="2000" kern="1200" dirty="0">
            <a:solidFill>
              <a:schemeClr val="bg1"/>
            </a:solidFill>
            <a:latin typeface="Book Antiqua" panose="02040602050305030304" pitchFamily="18" charset="0"/>
          </a:endParaRPr>
        </a:p>
      </dsp:txBody>
      <dsp:txXfrm>
        <a:off x="2005395" y="1990714"/>
        <a:ext cx="3646173" cy="1129248"/>
      </dsp:txXfrm>
    </dsp:sp>
    <dsp:sp modelId="{51253442-67F0-8B45-8D4C-90376321D7C1}">
      <dsp:nvSpPr>
        <dsp:cNvPr id="0" name=""/>
        <dsp:cNvSpPr/>
      </dsp:nvSpPr>
      <dsp:spPr>
        <a:xfrm>
          <a:off x="6016185" y="1990714"/>
          <a:ext cx="3646173" cy="1129248"/>
        </a:xfrm>
        <a:prstGeom prst="rect">
          <a:avLst/>
        </a:prstGeom>
        <a:solidFill>
          <a:schemeClr val="dk2">
            <a:hueOff val="0"/>
            <a:satOff val="0"/>
            <a:lumOff val="0"/>
            <a:alphaOff val="0"/>
          </a:schemeClr>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IN" sz="2000" kern="1200" dirty="0">
              <a:solidFill>
                <a:schemeClr val="bg1"/>
              </a:solidFill>
              <a:latin typeface="Book Antiqua" panose="02040602050305030304" pitchFamily="18" charset="0"/>
            </a:rPr>
            <a:t>Achieved remarkable results. </a:t>
          </a:r>
        </a:p>
      </dsp:txBody>
      <dsp:txXfrm>
        <a:off x="6016185" y="1990714"/>
        <a:ext cx="3646173" cy="112924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335B89-1F54-7F4F-A5A5-C7C995106F34}">
      <dsp:nvSpPr>
        <dsp:cNvPr id="0" name=""/>
        <dsp:cNvSpPr/>
      </dsp:nvSpPr>
      <dsp:spPr>
        <a:xfrm>
          <a:off x="5880" y="108358"/>
          <a:ext cx="7657090" cy="487541"/>
        </a:xfrm>
        <a:prstGeom prst="chevron">
          <a:avLst/>
        </a:prstGeom>
        <a:solidFill>
          <a:srgbClr val="002043"/>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marL="0" lvl="0" indent="0" algn="l" defTabSz="800100">
            <a:lnSpc>
              <a:spcPct val="90000"/>
            </a:lnSpc>
            <a:spcBef>
              <a:spcPct val="0"/>
            </a:spcBef>
            <a:spcAft>
              <a:spcPct val="35000"/>
            </a:spcAft>
            <a:buNone/>
          </a:pPr>
          <a:r>
            <a:rPr lang="en-IN" sz="1800" kern="1200" dirty="0">
              <a:solidFill>
                <a:schemeClr val="bg1"/>
              </a:solidFill>
              <a:latin typeface="Book Antiqua" panose="02040602050305030304" pitchFamily="18" charset="0"/>
            </a:rPr>
            <a:t>Low generalization ability on unseen Domains</a:t>
          </a:r>
        </a:p>
      </dsp:txBody>
      <dsp:txXfrm>
        <a:off x="249651" y="108358"/>
        <a:ext cx="7169549" cy="48754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B6D6E9-142D-8B46-A534-B1D7FB8C0020}">
      <dsp:nvSpPr>
        <dsp:cNvPr id="0" name=""/>
        <dsp:cNvSpPr/>
      </dsp:nvSpPr>
      <dsp:spPr>
        <a:xfrm>
          <a:off x="5748" y="110975"/>
          <a:ext cx="7657354" cy="498774"/>
        </a:xfrm>
        <a:prstGeom prst="chevron">
          <a:avLst/>
        </a:prstGeom>
        <a:solidFill>
          <a:srgbClr val="002043"/>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marL="0" lvl="0" indent="0" algn="l" defTabSz="800100">
            <a:lnSpc>
              <a:spcPct val="90000"/>
            </a:lnSpc>
            <a:spcBef>
              <a:spcPct val="0"/>
            </a:spcBef>
            <a:spcAft>
              <a:spcPct val="35000"/>
            </a:spcAft>
            <a:buNone/>
          </a:pPr>
          <a:r>
            <a:rPr lang="en-IN" sz="1800" kern="1200" dirty="0">
              <a:solidFill>
                <a:schemeClr val="bg1"/>
              </a:solidFill>
              <a:latin typeface="Book Antiqua" panose="02040602050305030304" pitchFamily="18" charset="0"/>
            </a:rPr>
            <a:t>Cover multiple domains so that low-resource domains are covered</a:t>
          </a:r>
        </a:p>
      </dsp:txBody>
      <dsp:txXfrm>
        <a:off x="255135" y="110975"/>
        <a:ext cx="7158580" cy="49877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335B89-1F54-7F4F-A5A5-C7C995106F34}">
      <dsp:nvSpPr>
        <dsp:cNvPr id="0" name=""/>
        <dsp:cNvSpPr/>
      </dsp:nvSpPr>
      <dsp:spPr>
        <a:xfrm>
          <a:off x="0" y="73584"/>
          <a:ext cx="7657090" cy="487541"/>
        </a:xfrm>
        <a:prstGeom prst="chevron">
          <a:avLst/>
        </a:prstGeom>
        <a:solidFill>
          <a:srgbClr val="002043"/>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marL="0" lvl="0" indent="0" algn="l" defTabSz="800100">
            <a:lnSpc>
              <a:spcPct val="90000"/>
            </a:lnSpc>
            <a:spcBef>
              <a:spcPct val="0"/>
            </a:spcBef>
            <a:spcAft>
              <a:spcPct val="35000"/>
            </a:spcAft>
            <a:buNone/>
          </a:pPr>
          <a:r>
            <a:rPr lang="en-IN" sz="1800" kern="1200" dirty="0">
              <a:solidFill>
                <a:schemeClr val="bg1"/>
              </a:solidFill>
              <a:latin typeface="Book Antiqua" panose="02040602050305030304" pitchFamily="18" charset="0"/>
            </a:rPr>
            <a:t>Small LLMs struggle in understanding new vocabulary</a:t>
          </a:r>
        </a:p>
      </dsp:txBody>
      <dsp:txXfrm>
        <a:off x="243771" y="73584"/>
        <a:ext cx="7169549" cy="487541"/>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EDB700-17F3-0B44-9B7A-E8411138949F}">
      <dsp:nvSpPr>
        <dsp:cNvPr id="0" name=""/>
        <dsp:cNvSpPr/>
      </dsp:nvSpPr>
      <dsp:spPr>
        <a:xfrm>
          <a:off x="6489" y="121993"/>
          <a:ext cx="2343355" cy="905006"/>
        </a:xfrm>
        <a:prstGeom prst="chevron">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n-GB" sz="1600" kern="1200" dirty="0">
              <a:latin typeface="Book Antiqua" panose="02040602050305030304" pitchFamily="18" charset="0"/>
            </a:rPr>
            <a:t>Research Question 1</a:t>
          </a:r>
        </a:p>
      </dsp:txBody>
      <dsp:txXfrm>
        <a:off x="458992" y="121993"/>
        <a:ext cx="1438349" cy="905006"/>
      </dsp:txXfrm>
    </dsp:sp>
    <dsp:sp modelId="{FBB138C1-1EC3-CB45-8A0A-88D5501D0C4E}">
      <dsp:nvSpPr>
        <dsp:cNvPr id="0" name=""/>
        <dsp:cNvSpPr/>
      </dsp:nvSpPr>
      <dsp:spPr>
        <a:xfrm>
          <a:off x="2055717" y="123525"/>
          <a:ext cx="9130141" cy="901942"/>
        </a:xfrm>
        <a:prstGeom prst="chevron">
          <a:avLst/>
        </a:prstGeom>
        <a:solidFill>
          <a:schemeClr val="accent6">
            <a:alpha val="90000"/>
          </a:schemeClr>
        </a:solidFill>
        <a:ln w="1079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marL="0" lvl="0" indent="0" algn="l" defTabSz="711200">
            <a:lnSpc>
              <a:spcPct val="90000"/>
            </a:lnSpc>
            <a:spcBef>
              <a:spcPct val="0"/>
            </a:spcBef>
            <a:spcAft>
              <a:spcPct val="35000"/>
            </a:spcAft>
            <a:buNone/>
          </a:pPr>
          <a:r>
            <a:rPr lang="en-IN" sz="1600" kern="1200" dirty="0">
              <a:latin typeface="Book Antiqua" panose="02040602050305030304" pitchFamily="18" charset="0"/>
            </a:rPr>
            <a:t>Can a smaller Large Language Model (LLM) adapt well to an unseen domain using a parameter-efficient fine-tuning method and perform effectively on the task of summarization?</a:t>
          </a:r>
          <a:endParaRPr lang="en-GB" sz="1600" kern="1200" dirty="0">
            <a:latin typeface="Book Antiqua" panose="02040602050305030304" pitchFamily="18" charset="0"/>
          </a:endParaRPr>
        </a:p>
      </dsp:txBody>
      <dsp:txXfrm>
        <a:off x="2506688" y="123525"/>
        <a:ext cx="8228199" cy="901942"/>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EDB700-17F3-0B44-9B7A-E8411138949F}">
      <dsp:nvSpPr>
        <dsp:cNvPr id="0" name=""/>
        <dsp:cNvSpPr/>
      </dsp:nvSpPr>
      <dsp:spPr>
        <a:xfrm>
          <a:off x="6489" y="121993"/>
          <a:ext cx="2343355" cy="905006"/>
        </a:xfrm>
        <a:prstGeom prst="chevron">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n-GB" sz="1600" kern="1200" dirty="0">
              <a:latin typeface="Book Antiqua" panose="02040602050305030304" pitchFamily="18" charset="0"/>
            </a:rPr>
            <a:t>Research Question 4</a:t>
          </a:r>
        </a:p>
      </dsp:txBody>
      <dsp:txXfrm>
        <a:off x="458992" y="121993"/>
        <a:ext cx="1438349" cy="905006"/>
      </dsp:txXfrm>
    </dsp:sp>
    <dsp:sp modelId="{FBB138C1-1EC3-CB45-8A0A-88D5501D0C4E}">
      <dsp:nvSpPr>
        <dsp:cNvPr id="0" name=""/>
        <dsp:cNvSpPr/>
      </dsp:nvSpPr>
      <dsp:spPr>
        <a:xfrm>
          <a:off x="2055717" y="123525"/>
          <a:ext cx="9130141" cy="901942"/>
        </a:xfrm>
        <a:prstGeom prst="chevron">
          <a:avLst/>
        </a:prstGeom>
        <a:solidFill>
          <a:schemeClr val="accent6">
            <a:alpha val="90000"/>
          </a:schemeClr>
        </a:solidFill>
        <a:ln w="1079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marL="0" lvl="0" indent="0" algn="l" defTabSz="711200">
            <a:lnSpc>
              <a:spcPct val="90000"/>
            </a:lnSpc>
            <a:spcBef>
              <a:spcPct val="0"/>
            </a:spcBef>
            <a:spcAft>
              <a:spcPct val="35000"/>
            </a:spcAft>
            <a:buNone/>
          </a:pPr>
          <a:r>
            <a:rPr lang="en-IN" sz="1600" b="0" i="0" kern="1200" dirty="0">
              <a:latin typeface="Book Antiqua" panose="02040602050305030304" pitchFamily="18" charset="0"/>
            </a:rPr>
            <a:t>After training an LLM on multiple high-resource domains, can it achieve strong performance on an unseen low-resource domain?</a:t>
          </a:r>
          <a:endParaRPr lang="en-GB" sz="1600" kern="1200" dirty="0">
            <a:latin typeface="Book Antiqua" panose="02040602050305030304" pitchFamily="18" charset="0"/>
          </a:endParaRPr>
        </a:p>
      </dsp:txBody>
      <dsp:txXfrm>
        <a:off x="2506688" y="123525"/>
        <a:ext cx="8228199" cy="901942"/>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EDB700-17F3-0B44-9B7A-E8411138949F}">
      <dsp:nvSpPr>
        <dsp:cNvPr id="0" name=""/>
        <dsp:cNvSpPr/>
      </dsp:nvSpPr>
      <dsp:spPr>
        <a:xfrm>
          <a:off x="6489" y="121993"/>
          <a:ext cx="2343355" cy="905006"/>
        </a:xfrm>
        <a:prstGeom prst="chevron">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n-GB" sz="1600" kern="1200" dirty="0">
              <a:latin typeface="Book Antiqua" panose="02040602050305030304" pitchFamily="18" charset="0"/>
            </a:rPr>
            <a:t>Research Question 2</a:t>
          </a:r>
        </a:p>
      </dsp:txBody>
      <dsp:txXfrm>
        <a:off x="458992" y="121993"/>
        <a:ext cx="1438349" cy="905006"/>
      </dsp:txXfrm>
    </dsp:sp>
    <dsp:sp modelId="{FBB138C1-1EC3-CB45-8A0A-88D5501D0C4E}">
      <dsp:nvSpPr>
        <dsp:cNvPr id="0" name=""/>
        <dsp:cNvSpPr/>
      </dsp:nvSpPr>
      <dsp:spPr>
        <a:xfrm>
          <a:off x="2055717" y="123525"/>
          <a:ext cx="9130141" cy="901942"/>
        </a:xfrm>
        <a:prstGeom prst="chevron">
          <a:avLst/>
        </a:prstGeom>
        <a:solidFill>
          <a:schemeClr val="accent6">
            <a:alpha val="90000"/>
          </a:schemeClr>
        </a:solidFill>
        <a:ln w="1079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marL="0" lvl="0" indent="0" algn="l" defTabSz="711200">
            <a:lnSpc>
              <a:spcPct val="90000"/>
            </a:lnSpc>
            <a:spcBef>
              <a:spcPct val="0"/>
            </a:spcBef>
            <a:spcAft>
              <a:spcPct val="35000"/>
            </a:spcAft>
            <a:buNone/>
          </a:pPr>
          <a:r>
            <a:rPr lang="en-IN" sz="1600" b="0" i="0" kern="1200" dirty="0">
              <a:latin typeface="Book Antiqua" panose="02040602050305030304" pitchFamily="18" charset="0"/>
            </a:rPr>
            <a:t>Can we leverage multiple parameter-efficient fine-tuning techniques to enable an LLM to simultaneously learn and perform well across various domains?</a:t>
          </a:r>
          <a:endParaRPr lang="en-GB" sz="1600" kern="1200" dirty="0">
            <a:latin typeface="Book Antiqua" panose="02040602050305030304" pitchFamily="18" charset="0"/>
          </a:endParaRPr>
        </a:p>
      </dsp:txBody>
      <dsp:txXfrm>
        <a:off x="2506688" y="123525"/>
        <a:ext cx="8228199" cy="901942"/>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EDB700-17F3-0B44-9B7A-E8411138949F}">
      <dsp:nvSpPr>
        <dsp:cNvPr id="0" name=""/>
        <dsp:cNvSpPr/>
      </dsp:nvSpPr>
      <dsp:spPr>
        <a:xfrm>
          <a:off x="6489" y="121993"/>
          <a:ext cx="2343355" cy="905006"/>
        </a:xfrm>
        <a:prstGeom prst="chevron">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10160" rIns="0" bIns="10160" numCol="1" spcCol="1270" anchor="ctr" anchorCtr="0">
          <a:noAutofit/>
        </a:bodyPr>
        <a:lstStyle/>
        <a:p>
          <a:pPr marL="0" lvl="0" indent="0" algn="ctr" defTabSz="711200">
            <a:lnSpc>
              <a:spcPct val="90000"/>
            </a:lnSpc>
            <a:spcBef>
              <a:spcPct val="0"/>
            </a:spcBef>
            <a:spcAft>
              <a:spcPct val="35000"/>
            </a:spcAft>
            <a:buNone/>
          </a:pPr>
          <a:r>
            <a:rPr lang="en-GB" sz="1600" kern="1200" dirty="0">
              <a:latin typeface="Book Antiqua" panose="02040602050305030304" pitchFamily="18" charset="0"/>
            </a:rPr>
            <a:t>Research Question 3</a:t>
          </a:r>
        </a:p>
      </dsp:txBody>
      <dsp:txXfrm>
        <a:off x="458992" y="121993"/>
        <a:ext cx="1438349" cy="905006"/>
      </dsp:txXfrm>
    </dsp:sp>
    <dsp:sp modelId="{FBB138C1-1EC3-CB45-8A0A-88D5501D0C4E}">
      <dsp:nvSpPr>
        <dsp:cNvPr id="0" name=""/>
        <dsp:cNvSpPr/>
      </dsp:nvSpPr>
      <dsp:spPr>
        <a:xfrm>
          <a:off x="2055717" y="123525"/>
          <a:ext cx="9130141" cy="901942"/>
        </a:xfrm>
        <a:prstGeom prst="chevron">
          <a:avLst/>
        </a:prstGeom>
        <a:solidFill>
          <a:schemeClr val="accent6">
            <a:alpha val="90000"/>
          </a:schemeClr>
        </a:solidFill>
        <a:ln w="1079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marL="0" lvl="0" indent="0" algn="l" defTabSz="711200">
            <a:lnSpc>
              <a:spcPct val="90000"/>
            </a:lnSpc>
            <a:spcBef>
              <a:spcPct val="0"/>
            </a:spcBef>
            <a:spcAft>
              <a:spcPct val="35000"/>
            </a:spcAft>
            <a:buNone/>
          </a:pPr>
          <a:r>
            <a:rPr lang="en-IN" sz="1600" b="0" i="0" kern="1200" dirty="0">
              <a:latin typeface="Book Antiqua" panose="02040602050305030304" pitchFamily="18" charset="0"/>
            </a:rPr>
            <a:t>Are there parameter-efficient fine-tuning techniques that enable an LLM to adapt well to a specific domain, or do they perform effectively across multiple domains for an LLM?</a:t>
          </a:r>
          <a:endParaRPr lang="en-GB" sz="1600" kern="1200" dirty="0">
            <a:latin typeface="Book Antiqua" panose="02040602050305030304" pitchFamily="18" charset="0"/>
          </a:endParaRPr>
        </a:p>
      </dsp:txBody>
      <dsp:txXfrm>
        <a:off x="2506688" y="123525"/>
        <a:ext cx="8228199" cy="901942"/>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6E3796-9EE6-D14F-A334-0885FEE4245F}">
      <dsp:nvSpPr>
        <dsp:cNvPr id="0" name=""/>
        <dsp:cNvSpPr/>
      </dsp:nvSpPr>
      <dsp:spPr>
        <a:xfrm>
          <a:off x="2" y="798"/>
          <a:ext cx="6337626" cy="556399"/>
        </a:xfrm>
        <a:prstGeom prst="chevron">
          <a:avLst/>
        </a:prstGeom>
        <a:solidFill>
          <a:srgbClr val="002043"/>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marL="0" lvl="0" indent="0" algn="l" defTabSz="800100">
            <a:lnSpc>
              <a:spcPct val="90000"/>
            </a:lnSpc>
            <a:spcBef>
              <a:spcPct val="0"/>
            </a:spcBef>
            <a:spcAft>
              <a:spcPct val="35000"/>
            </a:spcAft>
            <a:buNone/>
          </a:pPr>
          <a:r>
            <a:rPr lang="en-US" sz="1800" kern="1200" dirty="0">
              <a:latin typeface="Book Antiqua" panose="02040602050305030304" pitchFamily="18" charset="0"/>
            </a:rPr>
            <a:t>Continuation of </a:t>
          </a:r>
          <a:r>
            <a:rPr lang="en-US" sz="1800" kern="1200" dirty="0" err="1">
              <a:latin typeface="Book Antiqua" panose="02040602050305030304" pitchFamily="18" charset="0"/>
            </a:rPr>
            <a:t>AdaptEval</a:t>
          </a:r>
          <a:endParaRPr lang="en-IN" sz="1800" kern="1200" dirty="0">
            <a:latin typeface="Book Antiqua" panose="02040602050305030304" pitchFamily="18" charset="0"/>
          </a:endParaRPr>
        </a:p>
      </dsp:txBody>
      <dsp:txXfrm>
        <a:off x="278202" y="798"/>
        <a:ext cx="5781227" cy="556399"/>
      </dsp:txXfrm>
    </dsp:sp>
    <dsp:sp modelId="{D5AAEC26-E9DB-9E4A-8C01-6CD79615D78B}">
      <dsp:nvSpPr>
        <dsp:cNvPr id="0" name=""/>
        <dsp:cNvSpPr/>
      </dsp:nvSpPr>
      <dsp:spPr>
        <a:xfrm>
          <a:off x="2" y="635094"/>
          <a:ext cx="6337626" cy="556399"/>
        </a:xfrm>
        <a:prstGeom prst="chevron">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marL="0" lvl="0" indent="0" algn="l" defTabSz="800100">
            <a:lnSpc>
              <a:spcPct val="90000"/>
            </a:lnSpc>
            <a:spcBef>
              <a:spcPct val="0"/>
            </a:spcBef>
            <a:spcAft>
              <a:spcPct val="35000"/>
            </a:spcAft>
            <a:buNone/>
          </a:pPr>
          <a:r>
            <a:rPr lang="en-US" sz="1800" kern="1200" dirty="0">
              <a:latin typeface="Book Antiqua" panose="02040602050305030304" pitchFamily="18" charset="0"/>
            </a:rPr>
            <a:t>Compare fine-tuning and in-context learning settings</a:t>
          </a:r>
          <a:endParaRPr lang="en-IN" sz="1800" kern="1200" dirty="0">
            <a:latin typeface="Book Antiqua" panose="02040602050305030304" pitchFamily="18" charset="0"/>
          </a:endParaRPr>
        </a:p>
      </dsp:txBody>
      <dsp:txXfrm>
        <a:off x="278202" y="635094"/>
        <a:ext cx="5781227" cy="556399"/>
      </dsp:txXfrm>
    </dsp:sp>
    <dsp:sp modelId="{7877123F-0B69-AA4D-A29C-A660094779B4}">
      <dsp:nvSpPr>
        <dsp:cNvPr id="0" name=""/>
        <dsp:cNvSpPr/>
      </dsp:nvSpPr>
      <dsp:spPr>
        <a:xfrm>
          <a:off x="2" y="1269389"/>
          <a:ext cx="6337626" cy="556399"/>
        </a:xfrm>
        <a:prstGeom prst="chevron">
          <a:avLst/>
        </a:prstGeom>
        <a:solidFill>
          <a:srgbClr val="002043"/>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marL="0" lvl="0" indent="0" algn="l" defTabSz="800100">
            <a:lnSpc>
              <a:spcPct val="90000"/>
            </a:lnSpc>
            <a:spcBef>
              <a:spcPct val="0"/>
            </a:spcBef>
            <a:spcAft>
              <a:spcPct val="35000"/>
            </a:spcAft>
            <a:buNone/>
          </a:pPr>
          <a:r>
            <a:rPr lang="en-US" sz="1800" kern="1200" dirty="0">
              <a:latin typeface="Book Antiqua" panose="02040602050305030304" pitchFamily="18" charset="0"/>
            </a:rPr>
            <a:t>Baseline: In-context learning (Two-shot Learning)</a:t>
          </a:r>
          <a:endParaRPr lang="en-IN" sz="1800" kern="1200" dirty="0">
            <a:latin typeface="Book Antiqua" panose="02040602050305030304" pitchFamily="18" charset="0"/>
          </a:endParaRPr>
        </a:p>
      </dsp:txBody>
      <dsp:txXfrm>
        <a:off x="278202" y="1269389"/>
        <a:ext cx="5781227" cy="556399"/>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0A54ED-1687-F04D-8E8C-5E39868525E3}">
      <dsp:nvSpPr>
        <dsp:cNvPr id="0" name=""/>
        <dsp:cNvSpPr/>
      </dsp:nvSpPr>
      <dsp:spPr>
        <a:xfrm>
          <a:off x="3528391" y="60584"/>
          <a:ext cx="1728192" cy="354765"/>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kern="1200" dirty="0">
              <a:latin typeface="Book Antiqua" panose="02040602050305030304" pitchFamily="18" charset="0"/>
            </a:rPr>
            <a:t>Domains</a:t>
          </a:r>
        </a:p>
      </dsp:txBody>
      <dsp:txXfrm>
        <a:off x="3538782" y="70975"/>
        <a:ext cx="1707410" cy="333983"/>
      </dsp:txXfrm>
    </dsp:sp>
    <dsp:sp modelId="{D4C3E5B1-EBB4-104D-8CE6-69C92676187F}">
      <dsp:nvSpPr>
        <dsp:cNvPr id="0" name=""/>
        <dsp:cNvSpPr/>
      </dsp:nvSpPr>
      <dsp:spPr>
        <a:xfrm>
          <a:off x="502948" y="415349"/>
          <a:ext cx="3889539" cy="265951"/>
        </a:xfrm>
        <a:custGeom>
          <a:avLst/>
          <a:gdLst/>
          <a:ahLst/>
          <a:cxnLst/>
          <a:rect l="0" t="0" r="0" b="0"/>
          <a:pathLst>
            <a:path>
              <a:moveTo>
                <a:pt x="3889539" y="0"/>
              </a:moveTo>
              <a:lnTo>
                <a:pt x="3889539" y="132975"/>
              </a:lnTo>
              <a:lnTo>
                <a:pt x="0" y="132975"/>
              </a:lnTo>
              <a:lnTo>
                <a:pt x="0" y="265951"/>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43E3BA2-1505-4A4F-8FDF-D897EABC231C}">
      <dsp:nvSpPr>
        <dsp:cNvPr id="0" name=""/>
        <dsp:cNvSpPr/>
      </dsp:nvSpPr>
      <dsp:spPr>
        <a:xfrm>
          <a:off x="4289" y="681301"/>
          <a:ext cx="997317" cy="664878"/>
        </a:xfrm>
        <a:prstGeom prst="roundRect">
          <a:avLst>
            <a:gd name="adj" fmla="val 10000"/>
          </a:avLst>
        </a:prstGeom>
        <a:solidFill>
          <a:schemeClr val="accent6"/>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IN" sz="900" kern="1200" dirty="0">
              <a:solidFill>
                <a:schemeClr val="tx1"/>
              </a:solidFill>
              <a:latin typeface="Book Antiqua" panose="02040602050305030304" pitchFamily="18" charset="0"/>
            </a:rPr>
            <a:t>Scientific Texts</a:t>
          </a:r>
        </a:p>
      </dsp:txBody>
      <dsp:txXfrm>
        <a:off x="23763" y="700775"/>
        <a:ext cx="958369" cy="625930"/>
      </dsp:txXfrm>
    </dsp:sp>
    <dsp:sp modelId="{97B8CA92-7B2B-6E4F-8BFA-59B33D673C98}">
      <dsp:nvSpPr>
        <dsp:cNvPr id="0" name=""/>
        <dsp:cNvSpPr/>
      </dsp:nvSpPr>
      <dsp:spPr>
        <a:xfrm>
          <a:off x="1799461" y="415349"/>
          <a:ext cx="2593026" cy="265951"/>
        </a:xfrm>
        <a:custGeom>
          <a:avLst/>
          <a:gdLst/>
          <a:ahLst/>
          <a:cxnLst/>
          <a:rect l="0" t="0" r="0" b="0"/>
          <a:pathLst>
            <a:path>
              <a:moveTo>
                <a:pt x="2593026" y="0"/>
              </a:moveTo>
              <a:lnTo>
                <a:pt x="2593026" y="132975"/>
              </a:lnTo>
              <a:lnTo>
                <a:pt x="0" y="132975"/>
              </a:lnTo>
              <a:lnTo>
                <a:pt x="0" y="265951"/>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6138EDE-B503-D442-AF95-63EC22536412}">
      <dsp:nvSpPr>
        <dsp:cNvPr id="0" name=""/>
        <dsp:cNvSpPr/>
      </dsp:nvSpPr>
      <dsp:spPr>
        <a:xfrm>
          <a:off x="1300802" y="681301"/>
          <a:ext cx="997317" cy="664878"/>
        </a:xfrm>
        <a:prstGeom prst="roundRect">
          <a:avLst>
            <a:gd name="adj" fmla="val 10000"/>
          </a:avLst>
        </a:prstGeom>
        <a:solidFill>
          <a:schemeClr val="accent6"/>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IN" sz="900" kern="1200">
              <a:solidFill>
                <a:schemeClr val="tx1"/>
              </a:solidFill>
              <a:latin typeface="Book Antiqua" panose="02040602050305030304" pitchFamily="18" charset="0"/>
            </a:rPr>
            <a:t>Religious Texts</a:t>
          </a:r>
          <a:endParaRPr lang="en-IN" sz="900" kern="1200" dirty="0">
            <a:solidFill>
              <a:schemeClr val="tx1"/>
            </a:solidFill>
            <a:latin typeface="Book Antiqua" panose="02040602050305030304" pitchFamily="18" charset="0"/>
          </a:endParaRPr>
        </a:p>
      </dsp:txBody>
      <dsp:txXfrm>
        <a:off x="1320276" y="700775"/>
        <a:ext cx="958369" cy="625930"/>
      </dsp:txXfrm>
    </dsp:sp>
    <dsp:sp modelId="{063AD6BC-DB3D-1F4A-A4FC-3629D00C03DA}">
      <dsp:nvSpPr>
        <dsp:cNvPr id="0" name=""/>
        <dsp:cNvSpPr/>
      </dsp:nvSpPr>
      <dsp:spPr>
        <a:xfrm>
          <a:off x="3095974" y="415349"/>
          <a:ext cx="1296513" cy="265951"/>
        </a:xfrm>
        <a:custGeom>
          <a:avLst/>
          <a:gdLst/>
          <a:ahLst/>
          <a:cxnLst/>
          <a:rect l="0" t="0" r="0" b="0"/>
          <a:pathLst>
            <a:path>
              <a:moveTo>
                <a:pt x="1296513" y="0"/>
              </a:moveTo>
              <a:lnTo>
                <a:pt x="1296513" y="132975"/>
              </a:lnTo>
              <a:lnTo>
                <a:pt x="0" y="132975"/>
              </a:lnTo>
              <a:lnTo>
                <a:pt x="0" y="265951"/>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7A518D-2194-8E4E-BF90-BEDA012D5F96}">
      <dsp:nvSpPr>
        <dsp:cNvPr id="0" name=""/>
        <dsp:cNvSpPr/>
      </dsp:nvSpPr>
      <dsp:spPr>
        <a:xfrm>
          <a:off x="2597315" y="681301"/>
          <a:ext cx="997317" cy="664878"/>
        </a:xfrm>
        <a:prstGeom prst="roundRect">
          <a:avLst>
            <a:gd name="adj" fmla="val 10000"/>
          </a:avLst>
        </a:prstGeom>
        <a:solidFill>
          <a:schemeClr val="accent6"/>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IN" sz="900" kern="1200" dirty="0">
              <a:solidFill>
                <a:schemeClr val="tx1"/>
              </a:solidFill>
              <a:latin typeface="Book Antiqua" panose="02040602050305030304" pitchFamily="18" charset="0"/>
            </a:rPr>
            <a:t>Medical Records</a:t>
          </a:r>
        </a:p>
      </dsp:txBody>
      <dsp:txXfrm>
        <a:off x="2616789" y="700775"/>
        <a:ext cx="958369" cy="625930"/>
      </dsp:txXfrm>
    </dsp:sp>
    <dsp:sp modelId="{1CCA4E4E-8710-8145-B599-3B8254DFAE7C}">
      <dsp:nvSpPr>
        <dsp:cNvPr id="0" name=""/>
        <dsp:cNvSpPr/>
      </dsp:nvSpPr>
      <dsp:spPr>
        <a:xfrm>
          <a:off x="4346767" y="415349"/>
          <a:ext cx="91440" cy="265951"/>
        </a:xfrm>
        <a:custGeom>
          <a:avLst/>
          <a:gdLst/>
          <a:ahLst/>
          <a:cxnLst/>
          <a:rect l="0" t="0" r="0" b="0"/>
          <a:pathLst>
            <a:path>
              <a:moveTo>
                <a:pt x="45720" y="0"/>
              </a:moveTo>
              <a:lnTo>
                <a:pt x="45720" y="265951"/>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9FC520-5CE3-094D-BF97-A2CE4E257A04}">
      <dsp:nvSpPr>
        <dsp:cNvPr id="0" name=""/>
        <dsp:cNvSpPr/>
      </dsp:nvSpPr>
      <dsp:spPr>
        <a:xfrm>
          <a:off x="3893829" y="681301"/>
          <a:ext cx="997317" cy="664878"/>
        </a:xfrm>
        <a:prstGeom prst="roundRect">
          <a:avLst>
            <a:gd name="adj" fmla="val 10000"/>
          </a:avLst>
        </a:prstGeom>
        <a:solidFill>
          <a:schemeClr val="accent6"/>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IN" sz="900" kern="1200" dirty="0">
              <a:solidFill>
                <a:schemeClr val="tx1"/>
              </a:solidFill>
              <a:latin typeface="Book Antiqua" panose="02040602050305030304" pitchFamily="18" charset="0"/>
            </a:rPr>
            <a:t>Government Reports</a:t>
          </a:r>
        </a:p>
      </dsp:txBody>
      <dsp:txXfrm>
        <a:off x="3913303" y="700775"/>
        <a:ext cx="958369" cy="625930"/>
      </dsp:txXfrm>
    </dsp:sp>
    <dsp:sp modelId="{6C1D7E14-B4F4-5A42-BFD0-ABC80CCCEBF2}">
      <dsp:nvSpPr>
        <dsp:cNvPr id="0" name=""/>
        <dsp:cNvSpPr/>
      </dsp:nvSpPr>
      <dsp:spPr>
        <a:xfrm>
          <a:off x="4392487" y="415349"/>
          <a:ext cx="1296513" cy="265951"/>
        </a:xfrm>
        <a:custGeom>
          <a:avLst/>
          <a:gdLst/>
          <a:ahLst/>
          <a:cxnLst/>
          <a:rect l="0" t="0" r="0" b="0"/>
          <a:pathLst>
            <a:path>
              <a:moveTo>
                <a:pt x="0" y="0"/>
              </a:moveTo>
              <a:lnTo>
                <a:pt x="0" y="132975"/>
              </a:lnTo>
              <a:lnTo>
                <a:pt x="1296513" y="132975"/>
              </a:lnTo>
              <a:lnTo>
                <a:pt x="1296513" y="265951"/>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E0AE8A-4E8A-114B-8B85-BC544C2D3750}">
      <dsp:nvSpPr>
        <dsp:cNvPr id="0" name=""/>
        <dsp:cNvSpPr/>
      </dsp:nvSpPr>
      <dsp:spPr>
        <a:xfrm>
          <a:off x="5190342" y="681301"/>
          <a:ext cx="997317" cy="664878"/>
        </a:xfrm>
        <a:prstGeom prst="roundRect">
          <a:avLst>
            <a:gd name="adj" fmla="val 10000"/>
          </a:avLst>
        </a:prstGeom>
        <a:solidFill>
          <a:schemeClr val="accent6"/>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IN" sz="900" kern="1200">
              <a:solidFill>
                <a:schemeClr val="tx1"/>
              </a:solidFill>
              <a:latin typeface="Book Antiqua" panose="02040602050305030304" pitchFamily="18" charset="0"/>
            </a:rPr>
            <a:t>Legal Documents</a:t>
          </a:r>
          <a:endParaRPr lang="en-IN" sz="900" kern="1200" dirty="0">
            <a:solidFill>
              <a:schemeClr val="tx1"/>
            </a:solidFill>
            <a:latin typeface="Book Antiqua" panose="02040602050305030304" pitchFamily="18" charset="0"/>
          </a:endParaRPr>
        </a:p>
      </dsp:txBody>
      <dsp:txXfrm>
        <a:off x="5209816" y="700775"/>
        <a:ext cx="958369" cy="625930"/>
      </dsp:txXfrm>
    </dsp:sp>
    <dsp:sp modelId="{0D93C449-BDC4-4E44-BFB6-B8EA3E72EDE9}">
      <dsp:nvSpPr>
        <dsp:cNvPr id="0" name=""/>
        <dsp:cNvSpPr/>
      </dsp:nvSpPr>
      <dsp:spPr>
        <a:xfrm>
          <a:off x="4392487" y="415349"/>
          <a:ext cx="2593026" cy="265951"/>
        </a:xfrm>
        <a:custGeom>
          <a:avLst/>
          <a:gdLst/>
          <a:ahLst/>
          <a:cxnLst/>
          <a:rect l="0" t="0" r="0" b="0"/>
          <a:pathLst>
            <a:path>
              <a:moveTo>
                <a:pt x="0" y="0"/>
              </a:moveTo>
              <a:lnTo>
                <a:pt x="0" y="132975"/>
              </a:lnTo>
              <a:lnTo>
                <a:pt x="2593026" y="132975"/>
              </a:lnTo>
              <a:lnTo>
                <a:pt x="2593026" y="265951"/>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BE3CF3E-514A-9A4D-8363-F67F3FBA0AAB}">
      <dsp:nvSpPr>
        <dsp:cNvPr id="0" name=""/>
        <dsp:cNvSpPr/>
      </dsp:nvSpPr>
      <dsp:spPr>
        <a:xfrm>
          <a:off x="6486855" y="681301"/>
          <a:ext cx="997317" cy="664878"/>
        </a:xfrm>
        <a:prstGeom prst="roundRect">
          <a:avLst>
            <a:gd name="adj" fmla="val 10000"/>
          </a:avLst>
        </a:prstGeom>
        <a:solidFill>
          <a:schemeClr val="accent6"/>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IN" sz="900" kern="1200">
              <a:solidFill>
                <a:schemeClr val="tx1"/>
              </a:solidFill>
              <a:latin typeface="Book Antiqua" panose="02040602050305030304" pitchFamily="18" charset="0"/>
            </a:rPr>
            <a:t>E-commerce Reviews </a:t>
          </a:r>
          <a:endParaRPr lang="en-IN" sz="900" kern="1200" dirty="0">
            <a:solidFill>
              <a:schemeClr val="tx1"/>
            </a:solidFill>
            <a:latin typeface="Book Antiqua" panose="02040602050305030304" pitchFamily="18" charset="0"/>
          </a:endParaRPr>
        </a:p>
      </dsp:txBody>
      <dsp:txXfrm>
        <a:off x="6506329" y="700775"/>
        <a:ext cx="958369" cy="625930"/>
      </dsp:txXfrm>
    </dsp:sp>
    <dsp:sp modelId="{F7B4F814-499D-4244-942C-BC6A0B2F0336}">
      <dsp:nvSpPr>
        <dsp:cNvPr id="0" name=""/>
        <dsp:cNvSpPr/>
      </dsp:nvSpPr>
      <dsp:spPr>
        <a:xfrm>
          <a:off x="4392487" y="415349"/>
          <a:ext cx="3889539" cy="265951"/>
        </a:xfrm>
        <a:custGeom>
          <a:avLst/>
          <a:gdLst/>
          <a:ahLst/>
          <a:cxnLst/>
          <a:rect l="0" t="0" r="0" b="0"/>
          <a:pathLst>
            <a:path>
              <a:moveTo>
                <a:pt x="0" y="0"/>
              </a:moveTo>
              <a:lnTo>
                <a:pt x="0" y="132975"/>
              </a:lnTo>
              <a:lnTo>
                <a:pt x="3889539" y="132975"/>
              </a:lnTo>
              <a:lnTo>
                <a:pt x="3889539" y="265951"/>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A9EBA31-299C-5F4D-B2F0-45E36417922F}">
      <dsp:nvSpPr>
        <dsp:cNvPr id="0" name=""/>
        <dsp:cNvSpPr/>
      </dsp:nvSpPr>
      <dsp:spPr>
        <a:xfrm>
          <a:off x="7783368" y="681301"/>
          <a:ext cx="997317" cy="664878"/>
        </a:xfrm>
        <a:prstGeom prst="roundRect">
          <a:avLst>
            <a:gd name="adj" fmla="val 10000"/>
          </a:avLst>
        </a:prstGeom>
        <a:solidFill>
          <a:schemeClr val="accent6"/>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IN" sz="900" kern="1200">
              <a:solidFill>
                <a:schemeClr val="tx1"/>
              </a:solidFill>
              <a:latin typeface="Book Antiqua" panose="02040602050305030304" pitchFamily="18" charset="0"/>
            </a:rPr>
            <a:t>News </a:t>
          </a:r>
        </a:p>
        <a:p>
          <a:pPr marL="0" lvl="0" indent="0" algn="ctr" defTabSz="400050">
            <a:lnSpc>
              <a:spcPct val="90000"/>
            </a:lnSpc>
            <a:spcBef>
              <a:spcPct val="0"/>
            </a:spcBef>
            <a:spcAft>
              <a:spcPct val="35000"/>
            </a:spcAft>
            <a:buNone/>
          </a:pPr>
          <a:r>
            <a:rPr lang="en-IN" sz="900" kern="1200">
              <a:solidFill>
                <a:schemeClr val="tx1"/>
              </a:solidFill>
              <a:latin typeface="Book Antiqua" panose="02040602050305030304" pitchFamily="18" charset="0"/>
            </a:rPr>
            <a:t>Articles</a:t>
          </a:r>
          <a:endParaRPr lang="en-IN" sz="900" kern="1200" dirty="0">
            <a:solidFill>
              <a:schemeClr val="tx1"/>
            </a:solidFill>
            <a:latin typeface="Book Antiqua" panose="02040602050305030304" pitchFamily="18" charset="0"/>
          </a:endParaRPr>
        </a:p>
      </dsp:txBody>
      <dsp:txXfrm>
        <a:off x="7802842" y="700775"/>
        <a:ext cx="958369" cy="625930"/>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D5E0D0-46E2-034F-9489-288806DB4569}">
      <dsp:nvSpPr>
        <dsp:cNvPr id="0" name=""/>
        <dsp:cNvSpPr/>
      </dsp:nvSpPr>
      <dsp:spPr>
        <a:xfrm>
          <a:off x="5242715" y="300738"/>
          <a:ext cx="1587233" cy="724084"/>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IN" sz="2200" kern="1200" dirty="0">
              <a:latin typeface="Book Antiqua" panose="02040602050305030304" pitchFamily="18" charset="0"/>
            </a:rPr>
            <a:t>Domains</a:t>
          </a:r>
        </a:p>
      </dsp:txBody>
      <dsp:txXfrm>
        <a:off x="5263923" y="321946"/>
        <a:ext cx="1544817" cy="681668"/>
      </dsp:txXfrm>
    </dsp:sp>
    <dsp:sp modelId="{323FD4C4-C6B4-C04F-BDC1-09A764A02914}">
      <dsp:nvSpPr>
        <dsp:cNvPr id="0" name=""/>
        <dsp:cNvSpPr/>
      </dsp:nvSpPr>
      <dsp:spPr>
        <a:xfrm>
          <a:off x="758340" y="1024822"/>
          <a:ext cx="5277991" cy="289633"/>
        </a:xfrm>
        <a:custGeom>
          <a:avLst/>
          <a:gdLst/>
          <a:ahLst/>
          <a:cxnLst/>
          <a:rect l="0" t="0" r="0" b="0"/>
          <a:pathLst>
            <a:path>
              <a:moveTo>
                <a:pt x="5277991" y="0"/>
              </a:moveTo>
              <a:lnTo>
                <a:pt x="5277991" y="144816"/>
              </a:lnTo>
              <a:lnTo>
                <a:pt x="0" y="144816"/>
              </a:lnTo>
              <a:lnTo>
                <a:pt x="0" y="289633"/>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A9253AC-A615-B446-88EB-34F7D458A203}">
      <dsp:nvSpPr>
        <dsp:cNvPr id="0" name=""/>
        <dsp:cNvSpPr/>
      </dsp:nvSpPr>
      <dsp:spPr>
        <a:xfrm>
          <a:off x="41594" y="1314456"/>
          <a:ext cx="1433492" cy="724084"/>
        </a:xfrm>
        <a:prstGeom prst="roundRect">
          <a:avLst>
            <a:gd name="adj" fmla="val 10000"/>
          </a:avLst>
        </a:prstGeom>
        <a:solidFill>
          <a:srgbClr val="C5DCF3"/>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solidFill>
                <a:schemeClr val="tx1"/>
              </a:solidFill>
              <a:latin typeface="Book Antiqua" panose="02040602050305030304" pitchFamily="18" charset="0"/>
            </a:rPr>
            <a:t>Scientific Texts</a:t>
          </a:r>
        </a:p>
      </dsp:txBody>
      <dsp:txXfrm>
        <a:off x="62802" y="1335664"/>
        <a:ext cx="1391076" cy="681668"/>
      </dsp:txXfrm>
    </dsp:sp>
    <dsp:sp modelId="{7133A868-DA14-0345-902D-50C0642EA500}">
      <dsp:nvSpPr>
        <dsp:cNvPr id="0" name=""/>
        <dsp:cNvSpPr/>
      </dsp:nvSpPr>
      <dsp:spPr>
        <a:xfrm>
          <a:off x="712620" y="2038541"/>
          <a:ext cx="91440" cy="289633"/>
        </a:xfrm>
        <a:custGeom>
          <a:avLst/>
          <a:gdLst/>
          <a:ahLst/>
          <a:cxnLst/>
          <a:rect l="0" t="0" r="0" b="0"/>
          <a:pathLst>
            <a:path>
              <a:moveTo>
                <a:pt x="45720" y="0"/>
              </a:moveTo>
              <a:lnTo>
                <a:pt x="45720" y="289633"/>
              </a:lnTo>
            </a:path>
          </a:pathLst>
        </a:custGeom>
        <a:noFill/>
        <a:ln w="10795"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53CB10E-D452-8F49-B1FD-B7CB91EB170F}">
      <dsp:nvSpPr>
        <dsp:cNvPr id="0" name=""/>
        <dsp:cNvSpPr/>
      </dsp:nvSpPr>
      <dsp:spPr>
        <a:xfrm>
          <a:off x="8815" y="2328175"/>
          <a:ext cx="1499050" cy="724084"/>
        </a:xfrm>
        <a:prstGeom prst="roundRect">
          <a:avLst>
            <a:gd name="adj" fmla="val 10000"/>
          </a:avLst>
        </a:prstGeom>
        <a:solidFill>
          <a:schemeClr val="bg1">
            <a:lumMod val="5000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kern="1200" dirty="0" err="1">
              <a:latin typeface="Book Antiqua" panose="02040602050305030304" pitchFamily="18" charset="0"/>
            </a:rPr>
            <a:t>Arxiv</a:t>
          </a:r>
          <a:r>
            <a:rPr lang="en-IN" sz="1400" kern="1200" dirty="0">
              <a:latin typeface="Book Antiqua" panose="02040602050305030304" pitchFamily="18" charset="0"/>
            </a:rPr>
            <a:t> Summarization</a:t>
          </a:r>
        </a:p>
      </dsp:txBody>
      <dsp:txXfrm>
        <a:off x="30023" y="2349383"/>
        <a:ext cx="1456634" cy="681668"/>
      </dsp:txXfrm>
    </dsp:sp>
    <dsp:sp modelId="{6ED5FCB9-601A-7F4B-BF79-3671EB2F266E}">
      <dsp:nvSpPr>
        <dsp:cNvPr id="0" name=""/>
        <dsp:cNvSpPr/>
      </dsp:nvSpPr>
      <dsp:spPr>
        <a:xfrm>
          <a:off x="709415" y="3052260"/>
          <a:ext cx="91440" cy="430229"/>
        </a:xfrm>
        <a:custGeom>
          <a:avLst/>
          <a:gdLst/>
          <a:ahLst/>
          <a:cxnLst/>
          <a:rect l="0" t="0" r="0" b="0"/>
          <a:pathLst>
            <a:path>
              <a:moveTo>
                <a:pt x="48925" y="0"/>
              </a:moveTo>
              <a:lnTo>
                <a:pt x="48925" y="215114"/>
              </a:lnTo>
              <a:lnTo>
                <a:pt x="45720" y="215114"/>
              </a:lnTo>
              <a:lnTo>
                <a:pt x="45720" y="430229"/>
              </a:lnTo>
            </a:path>
          </a:pathLst>
        </a:custGeom>
        <a:noFill/>
        <a:ln w="10795"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2286832-6062-454D-92FA-DA3A351A5CCD}">
      <dsp:nvSpPr>
        <dsp:cNvPr id="0" name=""/>
        <dsp:cNvSpPr/>
      </dsp:nvSpPr>
      <dsp:spPr>
        <a:xfrm>
          <a:off x="0" y="3482489"/>
          <a:ext cx="1510270" cy="1024934"/>
        </a:xfrm>
        <a:prstGeom prst="roundRect">
          <a:avLst>
            <a:gd name="adj" fmla="val 10000"/>
          </a:avLst>
        </a:prstGeom>
        <a:solidFill>
          <a:schemeClr val="bg1">
            <a:lumMod val="75000"/>
          </a:schemeClr>
        </a:solidFill>
        <a:ln w="10795" cap="flat" cmpd="sng" algn="ctr">
          <a:solidFill>
            <a:schemeClr val="bg1">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IN" sz="1200" kern="1200" dirty="0">
              <a:solidFill>
                <a:schemeClr val="tx1"/>
              </a:solidFill>
              <a:latin typeface="Book Antiqua" panose="02040602050305030304" pitchFamily="18" charset="0"/>
            </a:rPr>
            <a:t>Len(Article): </a:t>
          </a:r>
        </a:p>
        <a:p>
          <a:pPr marL="0" lvl="0" indent="0" algn="ctr" defTabSz="533400">
            <a:lnSpc>
              <a:spcPct val="90000"/>
            </a:lnSpc>
            <a:spcBef>
              <a:spcPct val="0"/>
            </a:spcBef>
            <a:spcAft>
              <a:spcPct val="35000"/>
            </a:spcAft>
            <a:buNone/>
          </a:pPr>
          <a:r>
            <a:rPr lang="en-IN" sz="1200" kern="1200" dirty="0">
              <a:solidFill>
                <a:schemeClr val="tx1"/>
              </a:solidFill>
              <a:latin typeface="Book Antiqua" panose="02040602050305030304" pitchFamily="18" charset="0"/>
            </a:rPr>
            <a:t>5000-10000</a:t>
          </a:r>
          <a:br>
            <a:rPr lang="en-IN" sz="1200" kern="1200" dirty="0">
              <a:solidFill>
                <a:schemeClr val="tx1"/>
              </a:solidFill>
              <a:latin typeface="Book Antiqua" panose="02040602050305030304" pitchFamily="18" charset="0"/>
            </a:rPr>
          </a:br>
          <a:r>
            <a:rPr lang="en-IN" sz="1200" kern="1200" dirty="0">
              <a:solidFill>
                <a:schemeClr val="tx1"/>
              </a:solidFill>
              <a:latin typeface="Book Antiqua" panose="02040602050305030304" pitchFamily="18" charset="0"/>
            </a:rPr>
            <a:t>Len(Summary): </a:t>
          </a:r>
        </a:p>
        <a:p>
          <a:pPr marL="0" lvl="0" indent="0" algn="ctr" defTabSz="533400">
            <a:lnSpc>
              <a:spcPct val="90000"/>
            </a:lnSpc>
            <a:spcBef>
              <a:spcPct val="0"/>
            </a:spcBef>
            <a:spcAft>
              <a:spcPct val="35000"/>
            </a:spcAft>
            <a:buNone/>
          </a:pPr>
          <a:r>
            <a:rPr lang="en-IN" sz="1200" kern="1200" dirty="0">
              <a:solidFill>
                <a:schemeClr val="tx1"/>
              </a:solidFill>
              <a:latin typeface="Book Antiqua" panose="02040602050305030304" pitchFamily="18" charset="0"/>
            </a:rPr>
            <a:t>150-300</a:t>
          </a:r>
        </a:p>
      </dsp:txBody>
      <dsp:txXfrm>
        <a:off x="30019" y="3512508"/>
        <a:ext cx="1450232" cy="964896"/>
      </dsp:txXfrm>
    </dsp:sp>
    <dsp:sp modelId="{C5E1C63E-AB3E-CA4A-8BD8-FEE06241A99B}">
      <dsp:nvSpPr>
        <dsp:cNvPr id="0" name=""/>
        <dsp:cNvSpPr/>
      </dsp:nvSpPr>
      <dsp:spPr>
        <a:xfrm>
          <a:off x="2517671" y="1024822"/>
          <a:ext cx="3518660" cy="289633"/>
        </a:xfrm>
        <a:custGeom>
          <a:avLst/>
          <a:gdLst/>
          <a:ahLst/>
          <a:cxnLst/>
          <a:rect l="0" t="0" r="0" b="0"/>
          <a:pathLst>
            <a:path>
              <a:moveTo>
                <a:pt x="3518660" y="0"/>
              </a:moveTo>
              <a:lnTo>
                <a:pt x="3518660" y="144816"/>
              </a:lnTo>
              <a:lnTo>
                <a:pt x="0" y="144816"/>
              </a:lnTo>
              <a:lnTo>
                <a:pt x="0" y="289633"/>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96C726E-1B51-CE4E-8C82-876807AA5FDB}">
      <dsp:nvSpPr>
        <dsp:cNvPr id="0" name=""/>
        <dsp:cNvSpPr/>
      </dsp:nvSpPr>
      <dsp:spPr>
        <a:xfrm>
          <a:off x="1800924" y="1314456"/>
          <a:ext cx="1433492" cy="724084"/>
        </a:xfrm>
        <a:prstGeom prst="roundRect">
          <a:avLst>
            <a:gd name="adj" fmla="val 10000"/>
          </a:avLst>
        </a:prstGeom>
        <a:solidFill>
          <a:srgbClr val="C5DCF3"/>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solidFill>
                <a:schemeClr val="tx1"/>
              </a:solidFill>
              <a:latin typeface="Book Antiqua" panose="02040602050305030304" pitchFamily="18" charset="0"/>
            </a:rPr>
            <a:t>Religious Texts</a:t>
          </a:r>
        </a:p>
      </dsp:txBody>
      <dsp:txXfrm>
        <a:off x="1822132" y="1335664"/>
        <a:ext cx="1391076" cy="681668"/>
      </dsp:txXfrm>
    </dsp:sp>
    <dsp:sp modelId="{0AFCD59D-1B22-F649-9233-715806D3CF4A}">
      <dsp:nvSpPr>
        <dsp:cNvPr id="0" name=""/>
        <dsp:cNvSpPr/>
      </dsp:nvSpPr>
      <dsp:spPr>
        <a:xfrm>
          <a:off x="4277001" y="1024822"/>
          <a:ext cx="1759330" cy="289633"/>
        </a:xfrm>
        <a:custGeom>
          <a:avLst/>
          <a:gdLst/>
          <a:ahLst/>
          <a:cxnLst/>
          <a:rect l="0" t="0" r="0" b="0"/>
          <a:pathLst>
            <a:path>
              <a:moveTo>
                <a:pt x="1759330" y="0"/>
              </a:moveTo>
              <a:lnTo>
                <a:pt x="1759330" y="144816"/>
              </a:lnTo>
              <a:lnTo>
                <a:pt x="0" y="144816"/>
              </a:lnTo>
              <a:lnTo>
                <a:pt x="0" y="289633"/>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223CA5-55D6-C243-A04D-ECDACA32C589}">
      <dsp:nvSpPr>
        <dsp:cNvPr id="0" name=""/>
        <dsp:cNvSpPr/>
      </dsp:nvSpPr>
      <dsp:spPr>
        <a:xfrm>
          <a:off x="3560255" y="1314456"/>
          <a:ext cx="1433492" cy="724084"/>
        </a:xfrm>
        <a:prstGeom prst="roundRect">
          <a:avLst>
            <a:gd name="adj" fmla="val 10000"/>
          </a:avLst>
        </a:prstGeom>
        <a:solidFill>
          <a:srgbClr val="C5DCF3"/>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solidFill>
                <a:schemeClr val="tx1"/>
              </a:solidFill>
              <a:latin typeface="Book Antiqua" panose="02040602050305030304" pitchFamily="18" charset="0"/>
            </a:rPr>
            <a:t>Medical Records</a:t>
          </a:r>
        </a:p>
      </dsp:txBody>
      <dsp:txXfrm>
        <a:off x="3581463" y="1335664"/>
        <a:ext cx="1391076" cy="681668"/>
      </dsp:txXfrm>
    </dsp:sp>
    <dsp:sp modelId="{2B2556F4-6ECD-4B4B-9C9B-435E9676072D}">
      <dsp:nvSpPr>
        <dsp:cNvPr id="0" name=""/>
        <dsp:cNvSpPr/>
      </dsp:nvSpPr>
      <dsp:spPr>
        <a:xfrm>
          <a:off x="4231281" y="2038541"/>
          <a:ext cx="91440" cy="289633"/>
        </a:xfrm>
        <a:custGeom>
          <a:avLst/>
          <a:gdLst/>
          <a:ahLst/>
          <a:cxnLst/>
          <a:rect l="0" t="0" r="0" b="0"/>
          <a:pathLst>
            <a:path>
              <a:moveTo>
                <a:pt x="45720" y="0"/>
              </a:moveTo>
              <a:lnTo>
                <a:pt x="45720" y="289633"/>
              </a:lnTo>
            </a:path>
          </a:pathLst>
        </a:custGeom>
        <a:noFill/>
        <a:ln w="10795"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60ADC37-660E-FC47-B81C-2F3E4D1B1143}">
      <dsp:nvSpPr>
        <dsp:cNvPr id="0" name=""/>
        <dsp:cNvSpPr/>
      </dsp:nvSpPr>
      <dsp:spPr>
        <a:xfrm>
          <a:off x="3527476" y="2328175"/>
          <a:ext cx="1499050" cy="724084"/>
        </a:xfrm>
        <a:prstGeom prst="roundRect">
          <a:avLst>
            <a:gd name="adj" fmla="val 10000"/>
          </a:avLst>
        </a:prstGeom>
        <a:solidFill>
          <a:schemeClr val="bg1">
            <a:lumMod val="5000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Book Antiqua" panose="02040602050305030304" pitchFamily="18" charset="0"/>
            </a:rPr>
            <a:t>PubMed Summarization</a:t>
          </a:r>
        </a:p>
      </dsp:txBody>
      <dsp:txXfrm>
        <a:off x="3548684" y="2349383"/>
        <a:ext cx="1456634" cy="681668"/>
      </dsp:txXfrm>
    </dsp:sp>
    <dsp:sp modelId="{A26AA1DC-F563-1F4A-AF9B-8B4F94AECBEC}">
      <dsp:nvSpPr>
        <dsp:cNvPr id="0" name=""/>
        <dsp:cNvSpPr/>
      </dsp:nvSpPr>
      <dsp:spPr>
        <a:xfrm>
          <a:off x="4231281" y="3052260"/>
          <a:ext cx="91440" cy="430229"/>
        </a:xfrm>
        <a:custGeom>
          <a:avLst/>
          <a:gdLst/>
          <a:ahLst/>
          <a:cxnLst/>
          <a:rect l="0" t="0" r="0" b="0"/>
          <a:pathLst>
            <a:path>
              <a:moveTo>
                <a:pt x="45720" y="0"/>
              </a:moveTo>
              <a:lnTo>
                <a:pt x="45720" y="430229"/>
              </a:lnTo>
            </a:path>
          </a:pathLst>
        </a:custGeom>
        <a:noFill/>
        <a:ln w="10795"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0E46B1-0E05-3446-A803-41F41E67DE97}">
      <dsp:nvSpPr>
        <dsp:cNvPr id="0" name=""/>
        <dsp:cNvSpPr/>
      </dsp:nvSpPr>
      <dsp:spPr>
        <a:xfrm>
          <a:off x="3521866" y="3482489"/>
          <a:ext cx="1510270" cy="1024934"/>
        </a:xfrm>
        <a:prstGeom prst="roundRect">
          <a:avLst>
            <a:gd name="adj" fmla="val 10000"/>
          </a:avLst>
        </a:prstGeom>
        <a:solidFill>
          <a:schemeClr val="bg1">
            <a:lumMod val="75000"/>
          </a:schemeClr>
        </a:solidFill>
        <a:ln w="10795" cap="flat" cmpd="sng" algn="ctr">
          <a:solidFill>
            <a:schemeClr val="bg1">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IN" sz="1200" kern="1200" dirty="0">
              <a:solidFill>
                <a:schemeClr val="tx1"/>
              </a:solidFill>
              <a:latin typeface="Book Antiqua" panose="02040602050305030304" pitchFamily="18" charset="0"/>
            </a:rPr>
            <a:t>Len(Article): </a:t>
          </a:r>
        </a:p>
        <a:p>
          <a:pPr marL="0" lvl="0" indent="0" algn="ctr" defTabSz="533400">
            <a:lnSpc>
              <a:spcPct val="90000"/>
            </a:lnSpc>
            <a:spcBef>
              <a:spcPct val="0"/>
            </a:spcBef>
            <a:spcAft>
              <a:spcPct val="35000"/>
            </a:spcAft>
            <a:buNone/>
          </a:pPr>
          <a:r>
            <a:rPr lang="en-IN" sz="1200" kern="1200" dirty="0">
              <a:solidFill>
                <a:schemeClr val="tx1"/>
              </a:solidFill>
              <a:latin typeface="Book Antiqua" panose="02040602050305030304" pitchFamily="18" charset="0"/>
            </a:rPr>
            <a:t>3000-10000</a:t>
          </a:r>
          <a:br>
            <a:rPr lang="en-IN" sz="1200" kern="1200" dirty="0">
              <a:solidFill>
                <a:schemeClr val="tx1"/>
              </a:solidFill>
              <a:latin typeface="Book Antiqua" panose="02040602050305030304" pitchFamily="18" charset="0"/>
            </a:rPr>
          </a:br>
          <a:r>
            <a:rPr lang="en-IN" sz="1200" kern="1200" dirty="0">
              <a:solidFill>
                <a:schemeClr val="tx1"/>
              </a:solidFill>
              <a:latin typeface="Book Antiqua" panose="02040602050305030304" pitchFamily="18" charset="0"/>
            </a:rPr>
            <a:t>Len(Summary): </a:t>
          </a:r>
        </a:p>
        <a:p>
          <a:pPr marL="0" lvl="0" indent="0" algn="ctr" defTabSz="533400">
            <a:lnSpc>
              <a:spcPct val="90000"/>
            </a:lnSpc>
            <a:spcBef>
              <a:spcPct val="0"/>
            </a:spcBef>
            <a:spcAft>
              <a:spcPct val="35000"/>
            </a:spcAft>
            <a:buNone/>
          </a:pPr>
          <a:r>
            <a:rPr lang="en-IN" sz="1200" kern="1200" dirty="0">
              <a:solidFill>
                <a:schemeClr val="tx1"/>
              </a:solidFill>
              <a:latin typeface="Book Antiqua" panose="02040602050305030304" pitchFamily="18" charset="0"/>
            </a:rPr>
            <a:t>150-300</a:t>
          </a:r>
          <a:endParaRPr lang="en-US" sz="1200" kern="1200" dirty="0">
            <a:solidFill>
              <a:schemeClr val="tx1"/>
            </a:solidFill>
            <a:latin typeface="Book Antiqua" panose="02040602050305030304" pitchFamily="18" charset="0"/>
          </a:endParaRPr>
        </a:p>
      </dsp:txBody>
      <dsp:txXfrm>
        <a:off x="3551885" y="3512508"/>
        <a:ext cx="1450232" cy="964896"/>
      </dsp:txXfrm>
    </dsp:sp>
    <dsp:sp modelId="{74DE2BEE-468C-EF4B-8A17-2EE0EDFE7C1D}">
      <dsp:nvSpPr>
        <dsp:cNvPr id="0" name=""/>
        <dsp:cNvSpPr/>
      </dsp:nvSpPr>
      <dsp:spPr>
        <a:xfrm>
          <a:off x="5990612" y="1024822"/>
          <a:ext cx="91440" cy="289633"/>
        </a:xfrm>
        <a:custGeom>
          <a:avLst/>
          <a:gdLst/>
          <a:ahLst/>
          <a:cxnLst/>
          <a:rect l="0" t="0" r="0" b="0"/>
          <a:pathLst>
            <a:path>
              <a:moveTo>
                <a:pt x="45720" y="0"/>
              </a:moveTo>
              <a:lnTo>
                <a:pt x="45720" y="289633"/>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003EE2C-A8A1-8949-B892-6CE1C53D4064}">
      <dsp:nvSpPr>
        <dsp:cNvPr id="0" name=""/>
        <dsp:cNvSpPr/>
      </dsp:nvSpPr>
      <dsp:spPr>
        <a:xfrm>
          <a:off x="5319585" y="1314456"/>
          <a:ext cx="1433492" cy="724084"/>
        </a:xfrm>
        <a:prstGeom prst="roundRect">
          <a:avLst>
            <a:gd name="adj" fmla="val 10000"/>
          </a:avLst>
        </a:prstGeom>
        <a:solidFill>
          <a:srgbClr val="C5DCF3"/>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solidFill>
                <a:schemeClr val="tx1"/>
              </a:solidFill>
              <a:latin typeface="Book Antiqua" panose="02040602050305030304" pitchFamily="18" charset="0"/>
            </a:rPr>
            <a:t>Government Reports</a:t>
          </a:r>
        </a:p>
      </dsp:txBody>
      <dsp:txXfrm>
        <a:off x="5340793" y="1335664"/>
        <a:ext cx="1391076" cy="681668"/>
      </dsp:txXfrm>
    </dsp:sp>
    <dsp:sp modelId="{657E7226-9729-9044-9DF6-49FF04B879EA}">
      <dsp:nvSpPr>
        <dsp:cNvPr id="0" name=""/>
        <dsp:cNvSpPr/>
      </dsp:nvSpPr>
      <dsp:spPr>
        <a:xfrm>
          <a:off x="6036332" y="1024822"/>
          <a:ext cx="1759330" cy="289633"/>
        </a:xfrm>
        <a:custGeom>
          <a:avLst/>
          <a:gdLst/>
          <a:ahLst/>
          <a:cxnLst/>
          <a:rect l="0" t="0" r="0" b="0"/>
          <a:pathLst>
            <a:path>
              <a:moveTo>
                <a:pt x="0" y="0"/>
              </a:moveTo>
              <a:lnTo>
                <a:pt x="0" y="144816"/>
              </a:lnTo>
              <a:lnTo>
                <a:pt x="1759330" y="144816"/>
              </a:lnTo>
              <a:lnTo>
                <a:pt x="1759330" y="289633"/>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7FFB0C3-2C03-4843-8E50-4E024BAC170E}">
      <dsp:nvSpPr>
        <dsp:cNvPr id="0" name=""/>
        <dsp:cNvSpPr/>
      </dsp:nvSpPr>
      <dsp:spPr>
        <a:xfrm>
          <a:off x="7078916" y="1314456"/>
          <a:ext cx="1433492" cy="724084"/>
        </a:xfrm>
        <a:prstGeom prst="roundRect">
          <a:avLst>
            <a:gd name="adj" fmla="val 10000"/>
          </a:avLst>
        </a:prstGeom>
        <a:solidFill>
          <a:srgbClr val="C5DCF3"/>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solidFill>
                <a:schemeClr val="tx1"/>
              </a:solidFill>
              <a:latin typeface="Book Antiqua" panose="02040602050305030304" pitchFamily="18" charset="0"/>
            </a:rPr>
            <a:t>Legal Documents</a:t>
          </a:r>
        </a:p>
      </dsp:txBody>
      <dsp:txXfrm>
        <a:off x="7100124" y="1335664"/>
        <a:ext cx="1391076" cy="681668"/>
      </dsp:txXfrm>
    </dsp:sp>
    <dsp:sp modelId="{E5104019-1D8F-B245-B070-1CEED07A4D5F}">
      <dsp:nvSpPr>
        <dsp:cNvPr id="0" name=""/>
        <dsp:cNvSpPr/>
      </dsp:nvSpPr>
      <dsp:spPr>
        <a:xfrm>
          <a:off x="7749942" y="2038541"/>
          <a:ext cx="91440" cy="289633"/>
        </a:xfrm>
        <a:custGeom>
          <a:avLst/>
          <a:gdLst/>
          <a:ahLst/>
          <a:cxnLst/>
          <a:rect l="0" t="0" r="0" b="0"/>
          <a:pathLst>
            <a:path>
              <a:moveTo>
                <a:pt x="45720" y="0"/>
              </a:moveTo>
              <a:lnTo>
                <a:pt x="45720" y="289633"/>
              </a:lnTo>
            </a:path>
          </a:pathLst>
        </a:custGeom>
        <a:noFill/>
        <a:ln w="10795"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169D599-C4B8-2C41-B5D6-7149D140191E}">
      <dsp:nvSpPr>
        <dsp:cNvPr id="0" name=""/>
        <dsp:cNvSpPr/>
      </dsp:nvSpPr>
      <dsp:spPr>
        <a:xfrm>
          <a:off x="7046136" y="2328175"/>
          <a:ext cx="1499050" cy="724084"/>
        </a:xfrm>
        <a:prstGeom prst="roundRect">
          <a:avLst>
            <a:gd name="adj" fmla="val 10000"/>
          </a:avLst>
        </a:prstGeom>
        <a:solidFill>
          <a:schemeClr val="bg1">
            <a:lumMod val="5000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Book Antiqua" panose="02040602050305030304" pitchFamily="18" charset="0"/>
            </a:rPr>
            <a:t>Multi-</a:t>
          </a:r>
        </a:p>
        <a:p>
          <a:pPr marL="0" lvl="0" indent="0" algn="ctr" defTabSz="622300">
            <a:lnSpc>
              <a:spcPct val="90000"/>
            </a:lnSpc>
            <a:spcBef>
              <a:spcPct val="0"/>
            </a:spcBef>
            <a:spcAft>
              <a:spcPct val="35000"/>
            </a:spcAft>
            <a:buNone/>
          </a:pPr>
          <a:r>
            <a:rPr lang="en-GB" sz="1400" kern="1200" dirty="0" err="1">
              <a:latin typeface="Book Antiqua" panose="02040602050305030304" pitchFamily="18" charset="0"/>
            </a:rPr>
            <a:t>LexSum</a:t>
          </a:r>
          <a:endParaRPr lang="en-GB" sz="1400" kern="1200" dirty="0">
            <a:latin typeface="Book Antiqua" panose="02040602050305030304" pitchFamily="18" charset="0"/>
          </a:endParaRPr>
        </a:p>
      </dsp:txBody>
      <dsp:txXfrm>
        <a:off x="7067344" y="2349383"/>
        <a:ext cx="1456634" cy="681668"/>
      </dsp:txXfrm>
    </dsp:sp>
    <dsp:sp modelId="{0DD09362-45AA-984C-89BC-6EE61CE3C911}">
      <dsp:nvSpPr>
        <dsp:cNvPr id="0" name=""/>
        <dsp:cNvSpPr/>
      </dsp:nvSpPr>
      <dsp:spPr>
        <a:xfrm>
          <a:off x="7749942" y="3052260"/>
          <a:ext cx="91440" cy="430229"/>
        </a:xfrm>
        <a:custGeom>
          <a:avLst/>
          <a:gdLst/>
          <a:ahLst/>
          <a:cxnLst/>
          <a:rect l="0" t="0" r="0" b="0"/>
          <a:pathLst>
            <a:path>
              <a:moveTo>
                <a:pt x="45720" y="0"/>
              </a:moveTo>
              <a:lnTo>
                <a:pt x="45720" y="430229"/>
              </a:lnTo>
            </a:path>
          </a:pathLst>
        </a:custGeom>
        <a:noFill/>
        <a:ln w="10795"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010FB25-230A-7D47-999A-22C1F91064F2}">
      <dsp:nvSpPr>
        <dsp:cNvPr id="0" name=""/>
        <dsp:cNvSpPr/>
      </dsp:nvSpPr>
      <dsp:spPr>
        <a:xfrm>
          <a:off x="7040527" y="3482489"/>
          <a:ext cx="1510270" cy="1024934"/>
        </a:xfrm>
        <a:prstGeom prst="roundRect">
          <a:avLst>
            <a:gd name="adj" fmla="val 10000"/>
          </a:avLst>
        </a:prstGeom>
        <a:solidFill>
          <a:schemeClr val="bg1">
            <a:lumMod val="75000"/>
          </a:schemeClr>
        </a:solidFill>
        <a:ln w="10795" cap="flat" cmpd="sng" algn="ctr">
          <a:solidFill>
            <a:schemeClr val="bg1">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IN" sz="1200" kern="1200" dirty="0">
              <a:solidFill>
                <a:schemeClr val="tx1"/>
              </a:solidFill>
              <a:latin typeface="Book Antiqua" panose="02040602050305030304" pitchFamily="18" charset="0"/>
            </a:rPr>
            <a:t>Len(Article): </a:t>
          </a:r>
        </a:p>
        <a:p>
          <a:pPr marL="0" lvl="0" indent="0" algn="ctr" defTabSz="533400">
            <a:lnSpc>
              <a:spcPct val="90000"/>
            </a:lnSpc>
            <a:spcBef>
              <a:spcPct val="0"/>
            </a:spcBef>
            <a:spcAft>
              <a:spcPct val="35000"/>
            </a:spcAft>
            <a:buNone/>
          </a:pPr>
          <a:r>
            <a:rPr lang="en-IN" sz="1200" kern="1200" dirty="0">
              <a:solidFill>
                <a:schemeClr val="tx1"/>
              </a:solidFill>
              <a:latin typeface="Book Antiqua" panose="02040602050305030304" pitchFamily="18" charset="0"/>
            </a:rPr>
            <a:t>7000-10000</a:t>
          </a:r>
          <a:br>
            <a:rPr lang="en-IN" sz="1200" kern="1200" dirty="0">
              <a:solidFill>
                <a:schemeClr val="tx1"/>
              </a:solidFill>
              <a:latin typeface="Book Antiqua" panose="02040602050305030304" pitchFamily="18" charset="0"/>
            </a:rPr>
          </a:br>
          <a:r>
            <a:rPr lang="en-IN" sz="1200" kern="1200" dirty="0">
              <a:solidFill>
                <a:schemeClr val="tx1"/>
              </a:solidFill>
              <a:latin typeface="Book Antiqua" panose="02040602050305030304" pitchFamily="18" charset="0"/>
            </a:rPr>
            <a:t>Len(Summary): </a:t>
          </a:r>
        </a:p>
        <a:p>
          <a:pPr marL="0" lvl="0" indent="0" algn="ctr" defTabSz="533400">
            <a:lnSpc>
              <a:spcPct val="90000"/>
            </a:lnSpc>
            <a:spcBef>
              <a:spcPct val="0"/>
            </a:spcBef>
            <a:spcAft>
              <a:spcPct val="35000"/>
            </a:spcAft>
            <a:buNone/>
          </a:pPr>
          <a:r>
            <a:rPr lang="en-IN" sz="1200" kern="1200" dirty="0">
              <a:solidFill>
                <a:schemeClr val="tx1"/>
              </a:solidFill>
              <a:latin typeface="Book Antiqua" panose="02040602050305030304" pitchFamily="18" charset="0"/>
            </a:rPr>
            <a:t>100-500</a:t>
          </a:r>
          <a:endParaRPr lang="en-GB" sz="1200" kern="1200" dirty="0">
            <a:solidFill>
              <a:schemeClr val="tx1"/>
            </a:solidFill>
            <a:latin typeface="Book Antiqua" panose="02040602050305030304" pitchFamily="18" charset="0"/>
          </a:endParaRPr>
        </a:p>
      </dsp:txBody>
      <dsp:txXfrm>
        <a:off x="7070546" y="3512508"/>
        <a:ext cx="1450232" cy="964896"/>
      </dsp:txXfrm>
    </dsp:sp>
    <dsp:sp modelId="{A40134D8-EEF2-8E47-A600-98F339559F79}">
      <dsp:nvSpPr>
        <dsp:cNvPr id="0" name=""/>
        <dsp:cNvSpPr/>
      </dsp:nvSpPr>
      <dsp:spPr>
        <a:xfrm>
          <a:off x="6036332" y="1024822"/>
          <a:ext cx="3518660" cy="289633"/>
        </a:xfrm>
        <a:custGeom>
          <a:avLst/>
          <a:gdLst/>
          <a:ahLst/>
          <a:cxnLst/>
          <a:rect l="0" t="0" r="0" b="0"/>
          <a:pathLst>
            <a:path>
              <a:moveTo>
                <a:pt x="0" y="0"/>
              </a:moveTo>
              <a:lnTo>
                <a:pt x="0" y="144816"/>
              </a:lnTo>
              <a:lnTo>
                <a:pt x="3518660" y="144816"/>
              </a:lnTo>
              <a:lnTo>
                <a:pt x="3518660" y="289633"/>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C4318F-418D-8247-A68D-828DC42C0689}">
      <dsp:nvSpPr>
        <dsp:cNvPr id="0" name=""/>
        <dsp:cNvSpPr/>
      </dsp:nvSpPr>
      <dsp:spPr>
        <a:xfrm>
          <a:off x="8838246" y="1314456"/>
          <a:ext cx="1433492" cy="724084"/>
        </a:xfrm>
        <a:prstGeom prst="roundRect">
          <a:avLst>
            <a:gd name="adj" fmla="val 10000"/>
          </a:avLst>
        </a:prstGeom>
        <a:solidFill>
          <a:srgbClr val="C5DCF3"/>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solidFill>
                <a:schemeClr val="tx1"/>
              </a:solidFill>
              <a:latin typeface="Book Antiqua" panose="02040602050305030304" pitchFamily="18" charset="0"/>
            </a:rPr>
            <a:t>E-commerce Reviews </a:t>
          </a:r>
        </a:p>
      </dsp:txBody>
      <dsp:txXfrm>
        <a:off x="8859454" y="1335664"/>
        <a:ext cx="1391076" cy="681668"/>
      </dsp:txXfrm>
    </dsp:sp>
    <dsp:sp modelId="{ABF2FAEE-5991-5C4B-B87B-096F5D55A130}">
      <dsp:nvSpPr>
        <dsp:cNvPr id="0" name=""/>
        <dsp:cNvSpPr/>
      </dsp:nvSpPr>
      <dsp:spPr>
        <a:xfrm>
          <a:off x="6036332" y="1024822"/>
          <a:ext cx="5277991" cy="289633"/>
        </a:xfrm>
        <a:custGeom>
          <a:avLst/>
          <a:gdLst/>
          <a:ahLst/>
          <a:cxnLst/>
          <a:rect l="0" t="0" r="0" b="0"/>
          <a:pathLst>
            <a:path>
              <a:moveTo>
                <a:pt x="0" y="0"/>
              </a:moveTo>
              <a:lnTo>
                <a:pt x="0" y="144816"/>
              </a:lnTo>
              <a:lnTo>
                <a:pt x="5277991" y="144816"/>
              </a:lnTo>
              <a:lnTo>
                <a:pt x="5277991" y="289633"/>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859BE88-3810-4E47-946E-9ACE5C5F631A}">
      <dsp:nvSpPr>
        <dsp:cNvPr id="0" name=""/>
        <dsp:cNvSpPr/>
      </dsp:nvSpPr>
      <dsp:spPr>
        <a:xfrm>
          <a:off x="10597577" y="1314456"/>
          <a:ext cx="1433492" cy="724084"/>
        </a:xfrm>
        <a:prstGeom prst="roundRect">
          <a:avLst>
            <a:gd name="adj" fmla="val 10000"/>
          </a:avLst>
        </a:prstGeom>
        <a:solidFill>
          <a:srgbClr val="C5DCF3"/>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IN" sz="1600" kern="1200" dirty="0">
              <a:solidFill>
                <a:schemeClr val="tx1"/>
              </a:solidFill>
              <a:latin typeface="Book Antiqua" panose="02040602050305030304" pitchFamily="18" charset="0"/>
            </a:rPr>
            <a:t>News </a:t>
          </a:r>
        </a:p>
        <a:p>
          <a:pPr marL="0" lvl="0" indent="0" algn="ctr" defTabSz="711200">
            <a:lnSpc>
              <a:spcPct val="90000"/>
            </a:lnSpc>
            <a:spcBef>
              <a:spcPct val="0"/>
            </a:spcBef>
            <a:spcAft>
              <a:spcPct val="35000"/>
            </a:spcAft>
            <a:buNone/>
          </a:pPr>
          <a:r>
            <a:rPr lang="en-IN" sz="1600" kern="1200" dirty="0">
              <a:solidFill>
                <a:schemeClr val="tx1"/>
              </a:solidFill>
              <a:latin typeface="Book Antiqua" panose="02040602050305030304" pitchFamily="18" charset="0"/>
            </a:rPr>
            <a:t>Articles</a:t>
          </a:r>
        </a:p>
      </dsp:txBody>
      <dsp:txXfrm>
        <a:off x="10618785" y="1335664"/>
        <a:ext cx="1391076" cy="681668"/>
      </dsp:txXfrm>
    </dsp:sp>
    <dsp:sp modelId="{4A9374BD-12F0-E946-B670-4C6C02BCE4CD}">
      <dsp:nvSpPr>
        <dsp:cNvPr id="0" name=""/>
        <dsp:cNvSpPr/>
      </dsp:nvSpPr>
      <dsp:spPr>
        <a:xfrm>
          <a:off x="11268603" y="2038541"/>
          <a:ext cx="91440" cy="289633"/>
        </a:xfrm>
        <a:custGeom>
          <a:avLst/>
          <a:gdLst/>
          <a:ahLst/>
          <a:cxnLst/>
          <a:rect l="0" t="0" r="0" b="0"/>
          <a:pathLst>
            <a:path>
              <a:moveTo>
                <a:pt x="45720" y="0"/>
              </a:moveTo>
              <a:lnTo>
                <a:pt x="45720" y="289633"/>
              </a:lnTo>
            </a:path>
          </a:pathLst>
        </a:custGeom>
        <a:noFill/>
        <a:ln w="10795"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83F7CE-8242-9345-9BA5-A2EB28FB26AD}">
      <dsp:nvSpPr>
        <dsp:cNvPr id="0" name=""/>
        <dsp:cNvSpPr/>
      </dsp:nvSpPr>
      <dsp:spPr>
        <a:xfrm>
          <a:off x="10564797" y="2328175"/>
          <a:ext cx="1499050" cy="724084"/>
        </a:xfrm>
        <a:prstGeom prst="roundRect">
          <a:avLst>
            <a:gd name="adj" fmla="val 10000"/>
          </a:avLst>
        </a:prstGeom>
        <a:solidFill>
          <a:schemeClr val="bg1">
            <a:lumMod val="5000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Book Antiqua" panose="02040602050305030304" pitchFamily="18" charset="0"/>
            </a:rPr>
            <a:t>News </a:t>
          </a:r>
        </a:p>
        <a:p>
          <a:pPr marL="0" lvl="0" indent="0" algn="ctr" defTabSz="622300">
            <a:lnSpc>
              <a:spcPct val="90000"/>
            </a:lnSpc>
            <a:spcBef>
              <a:spcPct val="0"/>
            </a:spcBef>
            <a:spcAft>
              <a:spcPct val="35000"/>
            </a:spcAft>
            <a:buNone/>
          </a:pPr>
          <a:r>
            <a:rPr lang="en-GB" sz="1400" kern="1200" dirty="0">
              <a:latin typeface="Book Antiqua" panose="02040602050305030304" pitchFamily="18" charset="0"/>
            </a:rPr>
            <a:t>Summarization</a:t>
          </a:r>
        </a:p>
      </dsp:txBody>
      <dsp:txXfrm>
        <a:off x="10586005" y="2349383"/>
        <a:ext cx="1456634" cy="681668"/>
      </dsp:txXfrm>
    </dsp:sp>
    <dsp:sp modelId="{6C8B8E9E-B19D-6445-A575-BD5E9357F7A3}">
      <dsp:nvSpPr>
        <dsp:cNvPr id="0" name=""/>
        <dsp:cNvSpPr/>
      </dsp:nvSpPr>
      <dsp:spPr>
        <a:xfrm>
          <a:off x="11268603" y="3052260"/>
          <a:ext cx="91440" cy="430229"/>
        </a:xfrm>
        <a:custGeom>
          <a:avLst/>
          <a:gdLst/>
          <a:ahLst/>
          <a:cxnLst/>
          <a:rect l="0" t="0" r="0" b="0"/>
          <a:pathLst>
            <a:path>
              <a:moveTo>
                <a:pt x="45720" y="0"/>
              </a:moveTo>
              <a:lnTo>
                <a:pt x="45720" y="430229"/>
              </a:lnTo>
            </a:path>
          </a:pathLst>
        </a:custGeom>
        <a:noFill/>
        <a:ln w="10795"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D82ABE5-7AA7-F54C-A815-42489DCB073C}">
      <dsp:nvSpPr>
        <dsp:cNvPr id="0" name=""/>
        <dsp:cNvSpPr/>
      </dsp:nvSpPr>
      <dsp:spPr>
        <a:xfrm>
          <a:off x="10559187" y="3482489"/>
          <a:ext cx="1510270" cy="1024934"/>
        </a:xfrm>
        <a:prstGeom prst="roundRect">
          <a:avLst>
            <a:gd name="adj" fmla="val 10000"/>
          </a:avLst>
        </a:prstGeom>
        <a:solidFill>
          <a:schemeClr val="bg1">
            <a:lumMod val="75000"/>
          </a:schemeClr>
        </a:solidFill>
        <a:ln w="10795" cap="flat" cmpd="sng" algn="ctr">
          <a:solidFill>
            <a:schemeClr val="bg1">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IN" sz="1200" kern="1200" dirty="0">
              <a:solidFill>
                <a:schemeClr val="tx1"/>
              </a:solidFill>
              <a:latin typeface="Book Antiqua" panose="02040602050305030304" pitchFamily="18" charset="0"/>
            </a:rPr>
            <a:t>Len(Article): </a:t>
          </a:r>
        </a:p>
        <a:p>
          <a:pPr marL="0" lvl="0" indent="0" algn="ctr" defTabSz="533400">
            <a:lnSpc>
              <a:spcPct val="90000"/>
            </a:lnSpc>
            <a:spcBef>
              <a:spcPct val="0"/>
            </a:spcBef>
            <a:spcAft>
              <a:spcPct val="35000"/>
            </a:spcAft>
            <a:buNone/>
          </a:pPr>
          <a:r>
            <a:rPr lang="en-IN" sz="1200" kern="1200" dirty="0">
              <a:solidFill>
                <a:schemeClr val="tx1"/>
              </a:solidFill>
              <a:latin typeface="Book Antiqua" panose="02040602050305030304" pitchFamily="18" charset="0"/>
            </a:rPr>
            <a:t>500-1500</a:t>
          </a:r>
          <a:br>
            <a:rPr lang="en-IN" sz="1200" kern="1200" dirty="0">
              <a:solidFill>
                <a:schemeClr val="tx1"/>
              </a:solidFill>
              <a:latin typeface="Book Antiqua" panose="02040602050305030304" pitchFamily="18" charset="0"/>
            </a:rPr>
          </a:br>
          <a:r>
            <a:rPr lang="en-IN" sz="1200" kern="1200" dirty="0">
              <a:solidFill>
                <a:schemeClr val="tx1"/>
              </a:solidFill>
              <a:latin typeface="Book Antiqua" panose="02040602050305030304" pitchFamily="18" charset="0"/>
            </a:rPr>
            <a:t>Len(Summary): </a:t>
          </a:r>
        </a:p>
        <a:p>
          <a:pPr marL="0" lvl="0" indent="0" algn="ctr" defTabSz="533400">
            <a:lnSpc>
              <a:spcPct val="90000"/>
            </a:lnSpc>
            <a:spcBef>
              <a:spcPct val="0"/>
            </a:spcBef>
            <a:spcAft>
              <a:spcPct val="35000"/>
            </a:spcAft>
            <a:buNone/>
          </a:pPr>
          <a:r>
            <a:rPr lang="en-IN" sz="1200" kern="1200" dirty="0">
              <a:solidFill>
                <a:schemeClr val="tx1"/>
              </a:solidFill>
              <a:latin typeface="Book Antiqua" panose="02040602050305030304" pitchFamily="18" charset="0"/>
            </a:rPr>
            <a:t>50-150</a:t>
          </a:r>
          <a:endParaRPr lang="en-GB" sz="1200" kern="1200" dirty="0">
            <a:solidFill>
              <a:schemeClr val="tx1"/>
            </a:solidFill>
            <a:latin typeface="Book Antiqua" panose="02040602050305030304" pitchFamily="18" charset="0"/>
          </a:endParaRPr>
        </a:p>
      </dsp:txBody>
      <dsp:txXfrm>
        <a:off x="10589206" y="3512508"/>
        <a:ext cx="1450232" cy="9648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A48C7A-A9EA-7649-AC04-37A5514F55AE}">
      <dsp:nvSpPr>
        <dsp:cNvPr id="0" name=""/>
        <dsp:cNvSpPr/>
      </dsp:nvSpPr>
      <dsp:spPr>
        <a:xfrm>
          <a:off x="6084" y="57898"/>
          <a:ext cx="2532846" cy="1018659"/>
        </a:xfrm>
        <a:prstGeom prst="chevron">
          <a:avLst/>
        </a:prstGeom>
        <a:solidFill>
          <a:schemeClr val="tx2"/>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Book Antiqua" panose="02040602050305030304" pitchFamily="18" charset="0"/>
            </a:rPr>
            <a:t>Challenge 1</a:t>
          </a:r>
          <a:endParaRPr lang="en-IN" sz="1800" kern="1200" dirty="0">
            <a:latin typeface="Book Antiqua" panose="02040602050305030304" pitchFamily="18" charset="0"/>
          </a:endParaRPr>
        </a:p>
      </dsp:txBody>
      <dsp:txXfrm>
        <a:off x="515414" y="57898"/>
        <a:ext cx="1514187" cy="1018659"/>
      </dsp:txXfrm>
    </dsp:sp>
    <dsp:sp modelId="{BCB8D555-17C0-5A46-89A0-3FB4A08FE033}">
      <dsp:nvSpPr>
        <dsp:cNvPr id="0" name=""/>
        <dsp:cNvSpPr/>
      </dsp:nvSpPr>
      <dsp:spPr>
        <a:xfrm>
          <a:off x="2207866" y="144484"/>
          <a:ext cx="9062887" cy="845487"/>
        </a:xfrm>
        <a:prstGeom prst="chevron">
          <a:avLst/>
        </a:prstGeom>
        <a:solidFill>
          <a:schemeClr val="accent6">
            <a:alpha val="90000"/>
          </a:schemeClr>
        </a:solidFill>
        <a:ln w="1079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1430" rIns="0" bIns="11430" numCol="1" spcCol="1270" anchor="ctr" anchorCtr="0">
          <a:noAutofit/>
        </a:bodyPr>
        <a:lstStyle/>
        <a:p>
          <a:pPr marL="0" lvl="0" indent="0" algn="l" defTabSz="800100">
            <a:lnSpc>
              <a:spcPct val="90000"/>
            </a:lnSpc>
            <a:spcBef>
              <a:spcPct val="0"/>
            </a:spcBef>
            <a:spcAft>
              <a:spcPct val="35000"/>
            </a:spcAft>
            <a:buNone/>
          </a:pPr>
          <a:r>
            <a:rPr lang="en-US" sz="1800" kern="1200" dirty="0">
              <a:latin typeface="Book Antiqua" panose="02040602050305030304" pitchFamily="18" charset="0"/>
            </a:rPr>
            <a:t>Larger models perform better than the smaller models on tasks – 70B model vs 7B  model</a:t>
          </a:r>
          <a:endParaRPr lang="en-IN" sz="1800" kern="1200" dirty="0">
            <a:latin typeface="Book Antiqua" panose="02040602050305030304" pitchFamily="18" charset="0"/>
          </a:endParaRPr>
        </a:p>
      </dsp:txBody>
      <dsp:txXfrm>
        <a:off x="2630610" y="144484"/>
        <a:ext cx="8217400" cy="84548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403C49-80F6-E64C-9646-2CAFBE7A57F7}">
      <dsp:nvSpPr>
        <dsp:cNvPr id="0" name=""/>
        <dsp:cNvSpPr/>
      </dsp:nvSpPr>
      <dsp:spPr>
        <a:xfrm>
          <a:off x="65999" y="734"/>
          <a:ext cx="1771761" cy="1771761"/>
        </a:xfrm>
        <a:prstGeom prst="ellipse">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Book Antiqua" panose="02040602050305030304" pitchFamily="18" charset="0"/>
            </a:rPr>
            <a:t>Latest</a:t>
          </a:r>
        </a:p>
      </dsp:txBody>
      <dsp:txXfrm>
        <a:off x="325467" y="260202"/>
        <a:ext cx="1252825" cy="1252825"/>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403C49-80F6-E64C-9646-2CAFBE7A57F7}">
      <dsp:nvSpPr>
        <dsp:cNvPr id="0" name=""/>
        <dsp:cNvSpPr/>
      </dsp:nvSpPr>
      <dsp:spPr>
        <a:xfrm>
          <a:off x="65999" y="1468"/>
          <a:ext cx="1771761" cy="1771761"/>
        </a:xfrm>
        <a:prstGeom prst="ellipse">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Book Antiqua" panose="02040602050305030304" pitchFamily="18" charset="0"/>
            </a:rPr>
            <a:t>Supports more PEFTs</a:t>
          </a:r>
        </a:p>
      </dsp:txBody>
      <dsp:txXfrm>
        <a:off x="325467" y="260936"/>
        <a:ext cx="1252825" cy="1252825"/>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403C49-80F6-E64C-9646-2CAFBE7A57F7}">
      <dsp:nvSpPr>
        <dsp:cNvPr id="0" name=""/>
        <dsp:cNvSpPr/>
      </dsp:nvSpPr>
      <dsp:spPr>
        <a:xfrm>
          <a:off x="65999" y="734"/>
          <a:ext cx="1771761" cy="1771761"/>
        </a:xfrm>
        <a:prstGeom prst="ellipse">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Book Antiqua" panose="02040602050305030304" pitchFamily="18" charset="0"/>
            </a:rPr>
            <a:t>Better results in PoC</a:t>
          </a:r>
        </a:p>
      </dsp:txBody>
      <dsp:txXfrm>
        <a:off x="325467" y="260202"/>
        <a:ext cx="1252825" cy="1252825"/>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403C49-80F6-E64C-9646-2CAFBE7A57F7}">
      <dsp:nvSpPr>
        <dsp:cNvPr id="0" name=""/>
        <dsp:cNvSpPr/>
      </dsp:nvSpPr>
      <dsp:spPr>
        <a:xfrm>
          <a:off x="65999" y="734"/>
          <a:ext cx="1771761" cy="1771761"/>
        </a:xfrm>
        <a:prstGeom prst="ellipse">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GB" sz="1800" kern="1200" dirty="0">
              <a:latin typeface="Book Antiqua" panose="02040602050305030304" pitchFamily="18" charset="0"/>
            </a:rPr>
            <a:t>Fusion Compatible</a:t>
          </a:r>
        </a:p>
      </dsp:txBody>
      <dsp:txXfrm>
        <a:off x="325467" y="260202"/>
        <a:ext cx="1252825" cy="1252825"/>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FAE058-9DDF-0E4F-A14E-23E020FCC370}">
      <dsp:nvSpPr>
        <dsp:cNvPr id="0" name=""/>
        <dsp:cNvSpPr/>
      </dsp:nvSpPr>
      <dsp:spPr>
        <a:xfrm>
          <a:off x="197883" y="208"/>
          <a:ext cx="3288458" cy="1315383"/>
        </a:xfrm>
        <a:prstGeom prst="chevron">
          <a:avLst/>
        </a:prstGeom>
        <a:solidFill>
          <a:schemeClr val="tx2"/>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en-IN" sz="2000" kern="1200" dirty="0" err="1">
              <a:latin typeface="Book Antiqua" panose="02040602050305030304" pitchFamily="18" charset="0"/>
            </a:rPr>
            <a:t>BitFit</a:t>
          </a:r>
          <a:endParaRPr lang="en-IN" sz="2000" kern="1200" dirty="0">
            <a:latin typeface="Book Antiqua" panose="02040602050305030304" pitchFamily="18" charset="0"/>
          </a:endParaRPr>
        </a:p>
      </dsp:txBody>
      <dsp:txXfrm>
        <a:off x="855575" y="208"/>
        <a:ext cx="1973075" cy="1315383"/>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6CA2D7-0706-514F-BDE5-EC7011D6170B}">
      <dsp:nvSpPr>
        <dsp:cNvPr id="0" name=""/>
        <dsp:cNvSpPr/>
      </dsp:nvSpPr>
      <dsp:spPr>
        <a:xfrm>
          <a:off x="197883" y="208"/>
          <a:ext cx="3288458" cy="1315383"/>
        </a:xfrm>
        <a:prstGeom prst="chevron">
          <a:avLst/>
        </a:prstGeom>
        <a:solidFill>
          <a:schemeClr val="tx2"/>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en-IN" sz="2000" kern="1200" dirty="0">
              <a:latin typeface="Book Antiqua" panose="02040602050305030304" pitchFamily="18" charset="0"/>
            </a:rPr>
            <a:t>Adapters</a:t>
          </a:r>
        </a:p>
      </dsp:txBody>
      <dsp:txXfrm>
        <a:off x="855575" y="208"/>
        <a:ext cx="1973075" cy="1315383"/>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2E393C-06F0-EC4C-A060-08E354DBBB71}">
      <dsp:nvSpPr>
        <dsp:cNvPr id="0" name=""/>
        <dsp:cNvSpPr/>
      </dsp:nvSpPr>
      <dsp:spPr>
        <a:xfrm>
          <a:off x="197883" y="208"/>
          <a:ext cx="3288459" cy="1315383"/>
        </a:xfrm>
        <a:prstGeom prst="chevron">
          <a:avLst/>
        </a:prstGeom>
        <a:solidFill>
          <a:schemeClr val="tx2"/>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en-IN" sz="2000" kern="1200" dirty="0" err="1">
              <a:latin typeface="Book Antiqua" panose="02040602050305030304" pitchFamily="18" charset="0"/>
            </a:rPr>
            <a:t>LoRA</a:t>
          </a:r>
          <a:endParaRPr lang="en-IN" sz="2000" kern="1200" dirty="0">
            <a:latin typeface="Book Antiqua" panose="02040602050305030304" pitchFamily="18" charset="0"/>
          </a:endParaRPr>
        </a:p>
      </dsp:txBody>
      <dsp:txXfrm>
        <a:off x="855575" y="208"/>
        <a:ext cx="1973076" cy="1315383"/>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8F3642-76C9-E341-B6F5-D6E9E040F3C1}">
      <dsp:nvSpPr>
        <dsp:cNvPr id="0" name=""/>
        <dsp:cNvSpPr/>
      </dsp:nvSpPr>
      <dsp:spPr>
        <a:xfrm>
          <a:off x="197883" y="208"/>
          <a:ext cx="3288458" cy="1315383"/>
        </a:xfrm>
        <a:prstGeom prst="chevron">
          <a:avLst/>
        </a:prstGeom>
        <a:solidFill>
          <a:srgbClr val="002043"/>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en-IN" sz="2000" kern="1200" dirty="0">
              <a:latin typeface="Book Antiqua" panose="02040602050305030304" pitchFamily="18" charset="0"/>
            </a:rPr>
            <a:t>Representation Fine Tuning</a:t>
          </a:r>
        </a:p>
      </dsp:txBody>
      <dsp:txXfrm>
        <a:off x="855575" y="208"/>
        <a:ext cx="1973075" cy="1315383"/>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5C8C57-5832-3849-9243-3EC17D9E936B}">
      <dsp:nvSpPr>
        <dsp:cNvPr id="0" name=""/>
        <dsp:cNvSpPr/>
      </dsp:nvSpPr>
      <dsp:spPr>
        <a:xfrm>
          <a:off x="197883" y="208"/>
          <a:ext cx="3288458" cy="1315383"/>
        </a:xfrm>
        <a:prstGeom prst="chevron">
          <a:avLst/>
        </a:prstGeom>
        <a:solidFill>
          <a:srgbClr val="002043"/>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en-IN" sz="2000" kern="1200" dirty="0">
              <a:latin typeface="Book Antiqua" panose="02040602050305030304" pitchFamily="18" charset="0"/>
            </a:rPr>
            <a:t>(IA)</a:t>
          </a:r>
          <a:r>
            <a:rPr lang="en-IN" sz="2000" kern="1200" baseline="30000" dirty="0">
              <a:latin typeface="Book Antiqua" panose="02040602050305030304" pitchFamily="18" charset="0"/>
            </a:rPr>
            <a:t>3</a:t>
          </a:r>
          <a:endParaRPr lang="en-IN" sz="2000" kern="1200" dirty="0">
            <a:latin typeface="Book Antiqua" panose="02040602050305030304" pitchFamily="18" charset="0"/>
          </a:endParaRPr>
        </a:p>
      </dsp:txBody>
      <dsp:txXfrm>
        <a:off x="855575" y="208"/>
        <a:ext cx="1973075" cy="1315383"/>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2B02CF-6D5E-024F-9E7D-8E5AF5B9EF5F}">
      <dsp:nvSpPr>
        <dsp:cNvPr id="0" name=""/>
        <dsp:cNvSpPr/>
      </dsp:nvSpPr>
      <dsp:spPr>
        <a:xfrm>
          <a:off x="197883" y="208"/>
          <a:ext cx="3288459" cy="1315383"/>
        </a:xfrm>
        <a:prstGeom prst="chevron">
          <a:avLst/>
        </a:prstGeom>
        <a:solidFill>
          <a:srgbClr val="002043"/>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marL="0" lvl="0" indent="0" algn="ctr" defTabSz="889000">
            <a:lnSpc>
              <a:spcPct val="90000"/>
            </a:lnSpc>
            <a:spcBef>
              <a:spcPct val="0"/>
            </a:spcBef>
            <a:spcAft>
              <a:spcPct val="35000"/>
            </a:spcAft>
            <a:buNone/>
          </a:pPr>
          <a:r>
            <a:rPr lang="en-IN" sz="2000" kern="1200" dirty="0" err="1">
              <a:latin typeface="Book Antiqua" panose="02040602050305030304" pitchFamily="18" charset="0"/>
            </a:rPr>
            <a:t>AdapterFusion</a:t>
          </a:r>
          <a:endParaRPr lang="en-IN" sz="2000" kern="1200" dirty="0">
            <a:latin typeface="Book Antiqua" panose="02040602050305030304" pitchFamily="18" charset="0"/>
          </a:endParaRPr>
        </a:p>
      </dsp:txBody>
      <dsp:txXfrm>
        <a:off x="855575" y="208"/>
        <a:ext cx="1973076" cy="131538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ADECFF-6DDE-0D4D-85B5-0490110E6E4F}">
      <dsp:nvSpPr>
        <dsp:cNvPr id="0" name=""/>
        <dsp:cNvSpPr/>
      </dsp:nvSpPr>
      <dsp:spPr>
        <a:xfrm>
          <a:off x="6107" y="56024"/>
          <a:ext cx="2542163" cy="1022406"/>
        </a:xfrm>
        <a:prstGeom prst="chevron">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Book Antiqua" panose="02040602050305030304" pitchFamily="18" charset="0"/>
            </a:rPr>
            <a:t>Challenge 2</a:t>
          </a:r>
          <a:endParaRPr lang="en-IN" sz="1800" kern="1200" dirty="0">
            <a:latin typeface="Book Antiqua" panose="02040602050305030304" pitchFamily="18" charset="0"/>
          </a:endParaRPr>
        </a:p>
      </dsp:txBody>
      <dsp:txXfrm>
        <a:off x="517310" y="56024"/>
        <a:ext cx="1519757" cy="1022406"/>
      </dsp:txXfrm>
    </dsp:sp>
    <dsp:sp modelId="{8693CC8D-9DD4-9646-9E73-51E6DA7E9B22}">
      <dsp:nvSpPr>
        <dsp:cNvPr id="0" name=""/>
        <dsp:cNvSpPr/>
      </dsp:nvSpPr>
      <dsp:spPr>
        <a:xfrm>
          <a:off x="2215988" y="142929"/>
          <a:ext cx="9096223" cy="848597"/>
        </a:xfrm>
        <a:prstGeom prst="chevron">
          <a:avLst/>
        </a:prstGeom>
        <a:solidFill>
          <a:schemeClr val="accent6">
            <a:alpha val="90000"/>
          </a:schemeClr>
        </a:solidFill>
        <a:ln w="1079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1430" rIns="0" bIns="11430" numCol="1" spcCol="1270" anchor="ctr" anchorCtr="0">
          <a:noAutofit/>
        </a:bodyPr>
        <a:lstStyle/>
        <a:p>
          <a:pPr marL="0" lvl="0" indent="0" algn="l" defTabSz="800100">
            <a:lnSpc>
              <a:spcPct val="90000"/>
            </a:lnSpc>
            <a:spcBef>
              <a:spcPct val="0"/>
            </a:spcBef>
            <a:spcAft>
              <a:spcPct val="35000"/>
            </a:spcAft>
            <a:buNone/>
          </a:pPr>
          <a:r>
            <a:rPr lang="en-IN" sz="1800" kern="1200" dirty="0">
              <a:latin typeface="Book Antiqua" panose="02040602050305030304" pitchFamily="18" charset="0"/>
            </a:rPr>
            <a:t>LLMs have limited coverage in terms of various domains</a:t>
          </a:r>
        </a:p>
      </dsp:txBody>
      <dsp:txXfrm>
        <a:off x="2640287" y="142929"/>
        <a:ext cx="8247626" cy="848597"/>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72839A-E8D7-FC4F-A19A-AEB7F3A993B0}">
      <dsp:nvSpPr>
        <dsp:cNvPr id="0" name=""/>
        <dsp:cNvSpPr/>
      </dsp:nvSpPr>
      <dsp:spPr>
        <a:xfrm rot="5400000">
          <a:off x="6428593" y="-2929381"/>
          <a:ext cx="730515" cy="6776085"/>
        </a:xfrm>
        <a:prstGeom prst="round2SameRect">
          <a:avLst/>
        </a:prstGeom>
        <a:solidFill>
          <a:srgbClr val="C5DCF3">
            <a:alpha val="90000"/>
          </a:srgbClr>
        </a:solidFill>
        <a:ln w="1079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IN" sz="1800" kern="1200" dirty="0">
              <a:latin typeface="Book Antiqua" panose="02040602050305030304" pitchFamily="18" charset="0"/>
            </a:rPr>
            <a:t>Measures the overlap of n-grams</a:t>
          </a:r>
        </a:p>
        <a:p>
          <a:pPr marL="171450" lvl="1" indent="-171450" algn="l" defTabSz="800100">
            <a:lnSpc>
              <a:spcPct val="90000"/>
            </a:lnSpc>
            <a:spcBef>
              <a:spcPct val="0"/>
            </a:spcBef>
            <a:spcAft>
              <a:spcPct val="15000"/>
            </a:spcAft>
            <a:buChar char="•"/>
          </a:pPr>
          <a:r>
            <a:rPr lang="en-IN" sz="1800" b="1" kern="1200" dirty="0">
              <a:latin typeface="Book Antiqua" panose="02040602050305030304" pitchFamily="18" charset="0"/>
            </a:rPr>
            <a:t>ROUGE-L:</a:t>
          </a:r>
          <a:r>
            <a:rPr lang="en-IN" sz="1800" kern="1200" dirty="0">
              <a:latin typeface="Book Antiqua" panose="02040602050305030304" pitchFamily="18" charset="0"/>
            </a:rPr>
            <a:t> Measures the longest common subsequence</a:t>
          </a:r>
        </a:p>
      </dsp:txBody>
      <dsp:txXfrm rot="-5400000">
        <a:off x="3405809" y="129064"/>
        <a:ext cx="6740424" cy="659193"/>
      </dsp:txXfrm>
    </dsp:sp>
    <dsp:sp modelId="{DF39131C-9C32-7E47-A3EE-53B00C03A48B}">
      <dsp:nvSpPr>
        <dsp:cNvPr id="0" name=""/>
        <dsp:cNvSpPr/>
      </dsp:nvSpPr>
      <dsp:spPr>
        <a:xfrm>
          <a:off x="405739" y="2088"/>
          <a:ext cx="3000069" cy="913144"/>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Book Antiqua" panose="02040602050305030304" pitchFamily="18" charset="0"/>
            </a:rPr>
            <a:t>ROUGE</a:t>
          </a:r>
          <a:endParaRPr lang="en-IN" sz="2400" kern="1200" dirty="0">
            <a:latin typeface="Book Antiqua" panose="02040602050305030304" pitchFamily="18" charset="0"/>
          </a:endParaRPr>
        </a:p>
      </dsp:txBody>
      <dsp:txXfrm>
        <a:off x="450315" y="46664"/>
        <a:ext cx="2910917" cy="823992"/>
      </dsp:txXfrm>
    </dsp:sp>
    <dsp:sp modelId="{F944481C-30FF-E94D-B188-D29F6597F9F7}">
      <dsp:nvSpPr>
        <dsp:cNvPr id="0" name=""/>
        <dsp:cNvSpPr/>
      </dsp:nvSpPr>
      <dsp:spPr>
        <a:xfrm rot="5400000">
          <a:off x="6428593" y="-1970580"/>
          <a:ext cx="730515" cy="6776085"/>
        </a:xfrm>
        <a:prstGeom prst="round2SameRect">
          <a:avLst/>
        </a:prstGeom>
        <a:solidFill>
          <a:srgbClr val="C5DCF3">
            <a:alpha val="90000"/>
          </a:srgbClr>
        </a:solidFill>
        <a:ln w="1079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IN" sz="1800" kern="1200" dirty="0">
              <a:latin typeface="Book Antiqua" panose="02040602050305030304" pitchFamily="18" charset="0"/>
            </a:rPr>
            <a:t>Measures the precision of n-grams</a:t>
          </a:r>
        </a:p>
      </dsp:txBody>
      <dsp:txXfrm rot="-5400000">
        <a:off x="3405809" y="1087865"/>
        <a:ext cx="6740424" cy="659193"/>
      </dsp:txXfrm>
    </dsp:sp>
    <dsp:sp modelId="{DE3F4840-1D1F-0848-ACB1-07539134DA29}">
      <dsp:nvSpPr>
        <dsp:cNvPr id="0" name=""/>
        <dsp:cNvSpPr/>
      </dsp:nvSpPr>
      <dsp:spPr>
        <a:xfrm>
          <a:off x="405739" y="960890"/>
          <a:ext cx="3000069" cy="913144"/>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Book Antiqua" panose="02040602050305030304" pitchFamily="18" charset="0"/>
            </a:rPr>
            <a:t>BLEU</a:t>
          </a:r>
          <a:endParaRPr lang="en-IN" sz="2400" kern="1200" dirty="0">
            <a:latin typeface="Book Antiqua" panose="02040602050305030304" pitchFamily="18" charset="0"/>
          </a:endParaRPr>
        </a:p>
      </dsp:txBody>
      <dsp:txXfrm>
        <a:off x="450315" y="1005466"/>
        <a:ext cx="2910917" cy="823992"/>
      </dsp:txXfrm>
    </dsp:sp>
    <dsp:sp modelId="{F21F4F49-E8EE-564C-BE60-0B76973F50A1}">
      <dsp:nvSpPr>
        <dsp:cNvPr id="0" name=""/>
        <dsp:cNvSpPr/>
      </dsp:nvSpPr>
      <dsp:spPr>
        <a:xfrm rot="5400000">
          <a:off x="6428593" y="-1011778"/>
          <a:ext cx="730515" cy="6776085"/>
        </a:xfrm>
        <a:prstGeom prst="round2SameRect">
          <a:avLst/>
        </a:prstGeom>
        <a:solidFill>
          <a:srgbClr val="C5DCF3">
            <a:alpha val="90000"/>
          </a:srgbClr>
        </a:solidFill>
        <a:ln w="1079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IN" sz="1800" kern="1200" dirty="0">
              <a:latin typeface="Book Antiqua" panose="02040602050305030304" pitchFamily="18" charset="0"/>
            </a:rPr>
            <a:t>Evaluates similarity of BERT embeddings</a:t>
          </a:r>
        </a:p>
      </dsp:txBody>
      <dsp:txXfrm rot="-5400000">
        <a:off x="3405809" y="2046667"/>
        <a:ext cx="6740424" cy="659193"/>
      </dsp:txXfrm>
    </dsp:sp>
    <dsp:sp modelId="{0800C0FC-4B39-A94A-952C-090D011ED989}">
      <dsp:nvSpPr>
        <dsp:cNvPr id="0" name=""/>
        <dsp:cNvSpPr/>
      </dsp:nvSpPr>
      <dsp:spPr>
        <a:xfrm>
          <a:off x="405739" y="1919691"/>
          <a:ext cx="3000069" cy="913144"/>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US" sz="2400" kern="1200" dirty="0" err="1">
              <a:latin typeface="Book Antiqua" panose="02040602050305030304" pitchFamily="18" charset="0"/>
            </a:rPr>
            <a:t>BERTScore</a:t>
          </a:r>
          <a:endParaRPr lang="en-IN" sz="2400" kern="1200" dirty="0">
            <a:latin typeface="Book Antiqua" panose="02040602050305030304" pitchFamily="18" charset="0"/>
          </a:endParaRPr>
        </a:p>
      </dsp:txBody>
      <dsp:txXfrm>
        <a:off x="450315" y="1964267"/>
        <a:ext cx="2910917" cy="823992"/>
      </dsp:txXfrm>
    </dsp:sp>
    <dsp:sp modelId="{67F41F44-238C-D742-8B5D-008B7A1869DC}">
      <dsp:nvSpPr>
        <dsp:cNvPr id="0" name=""/>
        <dsp:cNvSpPr/>
      </dsp:nvSpPr>
      <dsp:spPr>
        <a:xfrm rot="5400000">
          <a:off x="6428593" y="-52976"/>
          <a:ext cx="730515" cy="6776085"/>
        </a:xfrm>
        <a:prstGeom prst="round2SameRect">
          <a:avLst/>
        </a:prstGeom>
        <a:solidFill>
          <a:srgbClr val="C5DCF3">
            <a:alpha val="90000"/>
          </a:srgbClr>
        </a:solidFill>
        <a:ln w="1079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IN" sz="1800" kern="1200" dirty="0">
              <a:latin typeface="Book Antiqua" panose="02040602050305030304" pitchFamily="18" charset="0"/>
            </a:rPr>
            <a:t>Using GPT-4 for consistent evaluations across different summaries</a:t>
          </a:r>
        </a:p>
      </dsp:txBody>
      <dsp:txXfrm rot="-5400000">
        <a:off x="3405809" y="3005469"/>
        <a:ext cx="6740424" cy="659193"/>
      </dsp:txXfrm>
    </dsp:sp>
    <dsp:sp modelId="{DA04429B-5180-2444-844F-5501D4D0F15B}">
      <dsp:nvSpPr>
        <dsp:cNvPr id="0" name=""/>
        <dsp:cNvSpPr/>
      </dsp:nvSpPr>
      <dsp:spPr>
        <a:xfrm>
          <a:off x="405739" y="2878493"/>
          <a:ext cx="3000069" cy="913144"/>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IN" sz="2400" kern="1200" dirty="0">
              <a:latin typeface="Book Antiqua" panose="02040602050305030304" pitchFamily="18" charset="0"/>
            </a:rPr>
            <a:t>LLMs as Evaluator</a:t>
          </a:r>
        </a:p>
      </dsp:txBody>
      <dsp:txXfrm>
        <a:off x="450315" y="2923069"/>
        <a:ext cx="2910917" cy="823992"/>
      </dsp:txXfrm>
    </dsp:sp>
    <dsp:sp modelId="{A3AE5F50-F2C1-B948-86D6-509BC2EEBF25}">
      <dsp:nvSpPr>
        <dsp:cNvPr id="0" name=""/>
        <dsp:cNvSpPr/>
      </dsp:nvSpPr>
      <dsp:spPr>
        <a:xfrm rot="5400000">
          <a:off x="6428593" y="905824"/>
          <a:ext cx="730515" cy="6776085"/>
        </a:xfrm>
        <a:prstGeom prst="round2SameRect">
          <a:avLst/>
        </a:prstGeom>
        <a:solidFill>
          <a:srgbClr val="C5DCF3">
            <a:alpha val="90000"/>
          </a:srgbClr>
        </a:solidFill>
        <a:ln w="1079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IN" sz="1800" kern="1200" dirty="0">
              <a:latin typeface="Book Antiqua" panose="02040602050305030304" pitchFamily="18" charset="0"/>
            </a:rPr>
            <a:t>Using humans for evaluating summaries</a:t>
          </a:r>
        </a:p>
      </dsp:txBody>
      <dsp:txXfrm rot="-5400000">
        <a:off x="3405809" y="3964270"/>
        <a:ext cx="6740424" cy="659193"/>
      </dsp:txXfrm>
    </dsp:sp>
    <dsp:sp modelId="{931C57C3-493F-8A4D-B03E-59F8DD025AC7}">
      <dsp:nvSpPr>
        <dsp:cNvPr id="0" name=""/>
        <dsp:cNvSpPr/>
      </dsp:nvSpPr>
      <dsp:spPr>
        <a:xfrm>
          <a:off x="405739" y="3837295"/>
          <a:ext cx="3000069" cy="913144"/>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n-IN" sz="2400" kern="1200" dirty="0">
              <a:latin typeface="Book Antiqua" panose="02040602050305030304" pitchFamily="18" charset="0"/>
            </a:rPr>
            <a:t>Human Evaluation</a:t>
          </a:r>
        </a:p>
      </dsp:txBody>
      <dsp:txXfrm>
        <a:off x="450315" y="3881871"/>
        <a:ext cx="2910917" cy="823992"/>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0A54ED-1687-F04D-8E8C-5E39868525E3}">
      <dsp:nvSpPr>
        <dsp:cNvPr id="0" name=""/>
        <dsp:cNvSpPr/>
      </dsp:nvSpPr>
      <dsp:spPr>
        <a:xfrm>
          <a:off x="3528391" y="60584"/>
          <a:ext cx="1728192" cy="354765"/>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kern="1200" dirty="0">
              <a:latin typeface="Book Antiqua" panose="02040602050305030304" pitchFamily="18" charset="0"/>
            </a:rPr>
            <a:t>Domains</a:t>
          </a:r>
        </a:p>
      </dsp:txBody>
      <dsp:txXfrm>
        <a:off x="3538782" y="70975"/>
        <a:ext cx="1707410" cy="333983"/>
      </dsp:txXfrm>
    </dsp:sp>
    <dsp:sp modelId="{D4C3E5B1-EBB4-104D-8CE6-69C92676187F}">
      <dsp:nvSpPr>
        <dsp:cNvPr id="0" name=""/>
        <dsp:cNvSpPr/>
      </dsp:nvSpPr>
      <dsp:spPr>
        <a:xfrm>
          <a:off x="502948" y="415349"/>
          <a:ext cx="3889539" cy="265951"/>
        </a:xfrm>
        <a:custGeom>
          <a:avLst/>
          <a:gdLst/>
          <a:ahLst/>
          <a:cxnLst/>
          <a:rect l="0" t="0" r="0" b="0"/>
          <a:pathLst>
            <a:path>
              <a:moveTo>
                <a:pt x="3889539" y="0"/>
              </a:moveTo>
              <a:lnTo>
                <a:pt x="3889539" y="132975"/>
              </a:lnTo>
              <a:lnTo>
                <a:pt x="0" y="132975"/>
              </a:lnTo>
              <a:lnTo>
                <a:pt x="0" y="265951"/>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43E3BA2-1505-4A4F-8FDF-D897EABC231C}">
      <dsp:nvSpPr>
        <dsp:cNvPr id="0" name=""/>
        <dsp:cNvSpPr/>
      </dsp:nvSpPr>
      <dsp:spPr>
        <a:xfrm>
          <a:off x="4289" y="681301"/>
          <a:ext cx="997317" cy="664878"/>
        </a:xfrm>
        <a:prstGeom prst="roundRect">
          <a:avLst>
            <a:gd name="adj" fmla="val 10000"/>
          </a:avLst>
        </a:prstGeom>
        <a:solidFill>
          <a:schemeClr val="accent6"/>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IN" sz="900" kern="1200" dirty="0">
              <a:solidFill>
                <a:schemeClr val="tx1"/>
              </a:solidFill>
              <a:latin typeface="Book Antiqua" panose="02040602050305030304" pitchFamily="18" charset="0"/>
            </a:rPr>
            <a:t>Scientific Texts</a:t>
          </a:r>
        </a:p>
      </dsp:txBody>
      <dsp:txXfrm>
        <a:off x="23763" y="700775"/>
        <a:ext cx="958369" cy="625930"/>
      </dsp:txXfrm>
    </dsp:sp>
    <dsp:sp modelId="{97B8CA92-7B2B-6E4F-8BFA-59B33D673C98}">
      <dsp:nvSpPr>
        <dsp:cNvPr id="0" name=""/>
        <dsp:cNvSpPr/>
      </dsp:nvSpPr>
      <dsp:spPr>
        <a:xfrm>
          <a:off x="1799461" y="415349"/>
          <a:ext cx="2593026" cy="265951"/>
        </a:xfrm>
        <a:custGeom>
          <a:avLst/>
          <a:gdLst/>
          <a:ahLst/>
          <a:cxnLst/>
          <a:rect l="0" t="0" r="0" b="0"/>
          <a:pathLst>
            <a:path>
              <a:moveTo>
                <a:pt x="2593026" y="0"/>
              </a:moveTo>
              <a:lnTo>
                <a:pt x="2593026" y="132975"/>
              </a:lnTo>
              <a:lnTo>
                <a:pt x="0" y="132975"/>
              </a:lnTo>
              <a:lnTo>
                <a:pt x="0" y="265951"/>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6138EDE-B503-D442-AF95-63EC22536412}">
      <dsp:nvSpPr>
        <dsp:cNvPr id="0" name=""/>
        <dsp:cNvSpPr/>
      </dsp:nvSpPr>
      <dsp:spPr>
        <a:xfrm>
          <a:off x="1300802" y="681301"/>
          <a:ext cx="997317" cy="664878"/>
        </a:xfrm>
        <a:prstGeom prst="roundRect">
          <a:avLst>
            <a:gd name="adj" fmla="val 10000"/>
          </a:avLst>
        </a:prstGeom>
        <a:solidFill>
          <a:schemeClr val="accent6"/>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IN" sz="900" kern="1200">
              <a:solidFill>
                <a:schemeClr val="tx1"/>
              </a:solidFill>
              <a:latin typeface="Book Antiqua" panose="02040602050305030304" pitchFamily="18" charset="0"/>
            </a:rPr>
            <a:t>Religious Texts</a:t>
          </a:r>
          <a:endParaRPr lang="en-IN" sz="900" kern="1200" dirty="0">
            <a:solidFill>
              <a:schemeClr val="tx1"/>
            </a:solidFill>
            <a:latin typeface="Book Antiqua" panose="02040602050305030304" pitchFamily="18" charset="0"/>
          </a:endParaRPr>
        </a:p>
      </dsp:txBody>
      <dsp:txXfrm>
        <a:off x="1320276" y="700775"/>
        <a:ext cx="958369" cy="625930"/>
      </dsp:txXfrm>
    </dsp:sp>
    <dsp:sp modelId="{063AD6BC-DB3D-1F4A-A4FC-3629D00C03DA}">
      <dsp:nvSpPr>
        <dsp:cNvPr id="0" name=""/>
        <dsp:cNvSpPr/>
      </dsp:nvSpPr>
      <dsp:spPr>
        <a:xfrm>
          <a:off x="3095974" y="415349"/>
          <a:ext cx="1296513" cy="265951"/>
        </a:xfrm>
        <a:custGeom>
          <a:avLst/>
          <a:gdLst/>
          <a:ahLst/>
          <a:cxnLst/>
          <a:rect l="0" t="0" r="0" b="0"/>
          <a:pathLst>
            <a:path>
              <a:moveTo>
                <a:pt x="1296513" y="0"/>
              </a:moveTo>
              <a:lnTo>
                <a:pt x="1296513" y="132975"/>
              </a:lnTo>
              <a:lnTo>
                <a:pt x="0" y="132975"/>
              </a:lnTo>
              <a:lnTo>
                <a:pt x="0" y="265951"/>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7A518D-2194-8E4E-BF90-BEDA012D5F96}">
      <dsp:nvSpPr>
        <dsp:cNvPr id="0" name=""/>
        <dsp:cNvSpPr/>
      </dsp:nvSpPr>
      <dsp:spPr>
        <a:xfrm>
          <a:off x="2597315" y="681301"/>
          <a:ext cx="997317" cy="664878"/>
        </a:xfrm>
        <a:prstGeom prst="roundRect">
          <a:avLst>
            <a:gd name="adj" fmla="val 10000"/>
          </a:avLst>
        </a:prstGeom>
        <a:solidFill>
          <a:schemeClr val="accent6"/>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IN" sz="900" kern="1200" dirty="0">
              <a:solidFill>
                <a:schemeClr val="tx1"/>
              </a:solidFill>
              <a:latin typeface="Book Antiqua" panose="02040602050305030304" pitchFamily="18" charset="0"/>
            </a:rPr>
            <a:t>Medical Records</a:t>
          </a:r>
        </a:p>
      </dsp:txBody>
      <dsp:txXfrm>
        <a:off x="2616789" y="700775"/>
        <a:ext cx="958369" cy="625930"/>
      </dsp:txXfrm>
    </dsp:sp>
    <dsp:sp modelId="{1CCA4E4E-8710-8145-B599-3B8254DFAE7C}">
      <dsp:nvSpPr>
        <dsp:cNvPr id="0" name=""/>
        <dsp:cNvSpPr/>
      </dsp:nvSpPr>
      <dsp:spPr>
        <a:xfrm>
          <a:off x="4346767" y="415349"/>
          <a:ext cx="91440" cy="265951"/>
        </a:xfrm>
        <a:custGeom>
          <a:avLst/>
          <a:gdLst/>
          <a:ahLst/>
          <a:cxnLst/>
          <a:rect l="0" t="0" r="0" b="0"/>
          <a:pathLst>
            <a:path>
              <a:moveTo>
                <a:pt x="45720" y="0"/>
              </a:moveTo>
              <a:lnTo>
                <a:pt x="45720" y="265951"/>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9FC520-5CE3-094D-BF97-A2CE4E257A04}">
      <dsp:nvSpPr>
        <dsp:cNvPr id="0" name=""/>
        <dsp:cNvSpPr/>
      </dsp:nvSpPr>
      <dsp:spPr>
        <a:xfrm>
          <a:off x="3893829" y="681301"/>
          <a:ext cx="997317" cy="664878"/>
        </a:xfrm>
        <a:prstGeom prst="roundRect">
          <a:avLst>
            <a:gd name="adj" fmla="val 10000"/>
          </a:avLst>
        </a:prstGeom>
        <a:solidFill>
          <a:schemeClr val="accent6"/>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IN" sz="900" kern="1200" dirty="0">
              <a:solidFill>
                <a:schemeClr val="tx1"/>
              </a:solidFill>
              <a:latin typeface="Book Antiqua" panose="02040602050305030304" pitchFamily="18" charset="0"/>
            </a:rPr>
            <a:t>Government Reports</a:t>
          </a:r>
        </a:p>
      </dsp:txBody>
      <dsp:txXfrm>
        <a:off x="3913303" y="700775"/>
        <a:ext cx="958369" cy="625930"/>
      </dsp:txXfrm>
    </dsp:sp>
    <dsp:sp modelId="{6C1D7E14-B4F4-5A42-BFD0-ABC80CCCEBF2}">
      <dsp:nvSpPr>
        <dsp:cNvPr id="0" name=""/>
        <dsp:cNvSpPr/>
      </dsp:nvSpPr>
      <dsp:spPr>
        <a:xfrm>
          <a:off x="4392487" y="415349"/>
          <a:ext cx="1296513" cy="265951"/>
        </a:xfrm>
        <a:custGeom>
          <a:avLst/>
          <a:gdLst/>
          <a:ahLst/>
          <a:cxnLst/>
          <a:rect l="0" t="0" r="0" b="0"/>
          <a:pathLst>
            <a:path>
              <a:moveTo>
                <a:pt x="0" y="0"/>
              </a:moveTo>
              <a:lnTo>
                <a:pt x="0" y="132975"/>
              </a:lnTo>
              <a:lnTo>
                <a:pt x="1296513" y="132975"/>
              </a:lnTo>
              <a:lnTo>
                <a:pt x="1296513" y="265951"/>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E0AE8A-4E8A-114B-8B85-BC544C2D3750}">
      <dsp:nvSpPr>
        <dsp:cNvPr id="0" name=""/>
        <dsp:cNvSpPr/>
      </dsp:nvSpPr>
      <dsp:spPr>
        <a:xfrm>
          <a:off x="5190342" y="681301"/>
          <a:ext cx="997317" cy="664878"/>
        </a:xfrm>
        <a:prstGeom prst="roundRect">
          <a:avLst>
            <a:gd name="adj" fmla="val 10000"/>
          </a:avLst>
        </a:prstGeom>
        <a:solidFill>
          <a:schemeClr val="accent6"/>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IN" sz="900" kern="1200">
              <a:solidFill>
                <a:schemeClr val="tx1"/>
              </a:solidFill>
              <a:latin typeface="Book Antiqua" panose="02040602050305030304" pitchFamily="18" charset="0"/>
            </a:rPr>
            <a:t>Legal Documents</a:t>
          </a:r>
          <a:endParaRPr lang="en-IN" sz="900" kern="1200" dirty="0">
            <a:solidFill>
              <a:schemeClr val="tx1"/>
            </a:solidFill>
            <a:latin typeface="Book Antiqua" panose="02040602050305030304" pitchFamily="18" charset="0"/>
          </a:endParaRPr>
        </a:p>
      </dsp:txBody>
      <dsp:txXfrm>
        <a:off x="5209816" y="700775"/>
        <a:ext cx="958369" cy="625930"/>
      </dsp:txXfrm>
    </dsp:sp>
    <dsp:sp modelId="{0D93C449-BDC4-4E44-BFB6-B8EA3E72EDE9}">
      <dsp:nvSpPr>
        <dsp:cNvPr id="0" name=""/>
        <dsp:cNvSpPr/>
      </dsp:nvSpPr>
      <dsp:spPr>
        <a:xfrm>
          <a:off x="4392487" y="415349"/>
          <a:ext cx="2593026" cy="265951"/>
        </a:xfrm>
        <a:custGeom>
          <a:avLst/>
          <a:gdLst/>
          <a:ahLst/>
          <a:cxnLst/>
          <a:rect l="0" t="0" r="0" b="0"/>
          <a:pathLst>
            <a:path>
              <a:moveTo>
                <a:pt x="0" y="0"/>
              </a:moveTo>
              <a:lnTo>
                <a:pt x="0" y="132975"/>
              </a:lnTo>
              <a:lnTo>
                <a:pt x="2593026" y="132975"/>
              </a:lnTo>
              <a:lnTo>
                <a:pt x="2593026" y="265951"/>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BE3CF3E-514A-9A4D-8363-F67F3FBA0AAB}">
      <dsp:nvSpPr>
        <dsp:cNvPr id="0" name=""/>
        <dsp:cNvSpPr/>
      </dsp:nvSpPr>
      <dsp:spPr>
        <a:xfrm>
          <a:off x="6486855" y="681301"/>
          <a:ext cx="997317" cy="664878"/>
        </a:xfrm>
        <a:prstGeom prst="roundRect">
          <a:avLst>
            <a:gd name="adj" fmla="val 10000"/>
          </a:avLst>
        </a:prstGeom>
        <a:solidFill>
          <a:schemeClr val="accent6"/>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IN" sz="900" kern="1200">
              <a:solidFill>
                <a:schemeClr val="tx1"/>
              </a:solidFill>
              <a:latin typeface="Book Antiqua" panose="02040602050305030304" pitchFamily="18" charset="0"/>
            </a:rPr>
            <a:t>E-commerce Reviews </a:t>
          </a:r>
          <a:endParaRPr lang="en-IN" sz="900" kern="1200" dirty="0">
            <a:solidFill>
              <a:schemeClr val="tx1"/>
            </a:solidFill>
            <a:latin typeface="Book Antiqua" panose="02040602050305030304" pitchFamily="18" charset="0"/>
          </a:endParaRPr>
        </a:p>
      </dsp:txBody>
      <dsp:txXfrm>
        <a:off x="6506329" y="700775"/>
        <a:ext cx="958369" cy="625930"/>
      </dsp:txXfrm>
    </dsp:sp>
    <dsp:sp modelId="{F7B4F814-499D-4244-942C-BC6A0B2F0336}">
      <dsp:nvSpPr>
        <dsp:cNvPr id="0" name=""/>
        <dsp:cNvSpPr/>
      </dsp:nvSpPr>
      <dsp:spPr>
        <a:xfrm>
          <a:off x="4392487" y="415349"/>
          <a:ext cx="3889539" cy="265951"/>
        </a:xfrm>
        <a:custGeom>
          <a:avLst/>
          <a:gdLst/>
          <a:ahLst/>
          <a:cxnLst/>
          <a:rect l="0" t="0" r="0" b="0"/>
          <a:pathLst>
            <a:path>
              <a:moveTo>
                <a:pt x="0" y="0"/>
              </a:moveTo>
              <a:lnTo>
                <a:pt x="0" y="132975"/>
              </a:lnTo>
              <a:lnTo>
                <a:pt x="3889539" y="132975"/>
              </a:lnTo>
              <a:lnTo>
                <a:pt x="3889539" y="265951"/>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A9EBA31-299C-5F4D-B2F0-45E36417922F}">
      <dsp:nvSpPr>
        <dsp:cNvPr id="0" name=""/>
        <dsp:cNvSpPr/>
      </dsp:nvSpPr>
      <dsp:spPr>
        <a:xfrm>
          <a:off x="7783368" y="681301"/>
          <a:ext cx="997317" cy="664878"/>
        </a:xfrm>
        <a:prstGeom prst="roundRect">
          <a:avLst>
            <a:gd name="adj" fmla="val 10000"/>
          </a:avLst>
        </a:prstGeom>
        <a:solidFill>
          <a:schemeClr val="accent6"/>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IN" sz="900" kern="1200">
              <a:solidFill>
                <a:schemeClr val="tx1"/>
              </a:solidFill>
              <a:latin typeface="Book Antiqua" panose="02040602050305030304" pitchFamily="18" charset="0"/>
            </a:rPr>
            <a:t>News </a:t>
          </a:r>
        </a:p>
        <a:p>
          <a:pPr marL="0" lvl="0" indent="0" algn="ctr" defTabSz="400050">
            <a:lnSpc>
              <a:spcPct val="90000"/>
            </a:lnSpc>
            <a:spcBef>
              <a:spcPct val="0"/>
            </a:spcBef>
            <a:spcAft>
              <a:spcPct val="35000"/>
            </a:spcAft>
            <a:buNone/>
          </a:pPr>
          <a:r>
            <a:rPr lang="en-IN" sz="900" kern="1200">
              <a:solidFill>
                <a:schemeClr val="tx1"/>
              </a:solidFill>
              <a:latin typeface="Book Antiqua" panose="02040602050305030304" pitchFamily="18" charset="0"/>
            </a:rPr>
            <a:t>Articles</a:t>
          </a:r>
          <a:endParaRPr lang="en-IN" sz="900" kern="1200" dirty="0">
            <a:solidFill>
              <a:schemeClr val="tx1"/>
            </a:solidFill>
            <a:latin typeface="Book Antiqua" panose="02040602050305030304" pitchFamily="18" charset="0"/>
          </a:endParaRPr>
        </a:p>
      </dsp:txBody>
      <dsp:txXfrm>
        <a:off x="7802842" y="700775"/>
        <a:ext cx="958369" cy="625930"/>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F62CF8-F660-C84B-83D3-58ECA531AE1E}">
      <dsp:nvSpPr>
        <dsp:cNvPr id="0" name=""/>
        <dsp:cNvSpPr/>
      </dsp:nvSpPr>
      <dsp:spPr>
        <a:xfrm>
          <a:off x="2183678" y="0"/>
          <a:ext cx="4407419" cy="349691"/>
        </a:xfrm>
        <a:prstGeom prst="roundRect">
          <a:avLst>
            <a:gd name="adj" fmla="val 10000"/>
          </a:avLst>
        </a:prstGeom>
        <a:solidFill>
          <a:schemeClr val="dk2">
            <a:hueOff val="0"/>
            <a:satOff val="0"/>
            <a:lumOff val="0"/>
            <a:alphaOff val="0"/>
          </a:schemeClr>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IN" sz="1400" kern="1200" dirty="0">
              <a:latin typeface="Book Antiqua" panose="02040602050305030304" pitchFamily="18" charset="0"/>
            </a:rPr>
            <a:t>Parameter-efficient Fine-tuning (PEFT) Techniques</a:t>
          </a:r>
        </a:p>
      </dsp:txBody>
      <dsp:txXfrm>
        <a:off x="2193920" y="10242"/>
        <a:ext cx="4386935" cy="329207"/>
      </dsp:txXfrm>
    </dsp:sp>
    <dsp:sp modelId="{0B3A91A4-8071-D14C-83B7-6584DE26FF42}">
      <dsp:nvSpPr>
        <dsp:cNvPr id="0" name=""/>
        <dsp:cNvSpPr/>
      </dsp:nvSpPr>
      <dsp:spPr>
        <a:xfrm>
          <a:off x="399355" y="349691"/>
          <a:ext cx="3988032" cy="288271"/>
        </a:xfrm>
        <a:custGeom>
          <a:avLst/>
          <a:gdLst/>
          <a:ahLst/>
          <a:cxnLst/>
          <a:rect l="0" t="0" r="0" b="0"/>
          <a:pathLst>
            <a:path>
              <a:moveTo>
                <a:pt x="3988032" y="0"/>
              </a:moveTo>
              <a:lnTo>
                <a:pt x="3988032" y="144135"/>
              </a:lnTo>
              <a:lnTo>
                <a:pt x="0" y="144135"/>
              </a:lnTo>
              <a:lnTo>
                <a:pt x="0" y="288271"/>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4918DB8-AFB1-814E-B00A-BF7D0CAB4804}">
      <dsp:nvSpPr>
        <dsp:cNvPr id="0" name=""/>
        <dsp:cNvSpPr/>
      </dsp:nvSpPr>
      <dsp:spPr>
        <a:xfrm>
          <a:off x="0" y="637962"/>
          <a:ext cx="798710" cy="532473"/>
        </a:xfrm>
        <a:prstGeom prst="roundRect">
          <a:avLst>
            <a:gd name="adj" fmla="val 10000"/>
          </a:avLst>
        </a:prstGeom>
        <a:solidFill>
          <a:schemeClr val="accent6"/>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IN" sz="900" kern="1200" dirty="0" err="1">
              <a:solidFill>
                <a:schemeClr val="tx1"/>
              </a:solidFill>
              <a:latin typeface="Book Antiqua" panose="02040602050305030304" pitchFamily="18" charset="0"/>
            </a:rPr>
            <a:t>BitFit</a:t>
          </a:r>
          <a:endParaRPr lang="en-IN" sz="900" kern="1200" dirty="0">
            <a:solidFill>
              <a:schemeClr val="tx1"/>
            </a:solidFill>
            <a:latin typeface="Book Antiqua" panose="02040602050305030304" pitchFamily="18" charset="0"/>
          </a:endParaRPr>
        </a:p>
      </dsp:txBody>
      <dsp:txXfrm>
        <a:off x="15596" y="653558"/>
        <a:ext cx="767518" cy="501281"/>
      </dsp:txXfrm>
    </dsp:sp>
    <dsp:sp modelId="{D0A466B3-77F8-2D4A-A856-337316D66814}">
      <dsp:nvSpPr>
        <dsp:cNvPr id="0" name=""/>
        <dsp:cNvSpPr/>
      </dsp:nvSpPr>
      <dsp:spPr>
        <a:xfrm>
          <a:off x="2056767" y="349691"/>
          <a:ext cx="2330620" cy="258772"/>
        </a:xfrm>
        <a:custGeom>
          <a:avLst/>
          <a:gdLst/>
          <a:ahLst/>
          <a:cxnLst/>
          <a:rect l="0" t="0" r="0" b="0"/>
          <a:pathLst>
            <a:path>
              <a:moveTo>
                <a:pt x="2330620" y="0"/>
              </a:moveTo>
              <a:lnTo>
                <a:pt x="2330620" y="129386"/>
              </a:lnTo>
              <a:lnTo>
                <a:pt x="0" y="129386"/>
              </a:lnTo>
              <a:lnTo>
                <a:pt x="0" y="258772"/>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D5A73C4-FC05-C744-977B-70B816930A6D}">
      <dsp:nvSpPr>
        <dsp:cNvPr id="0" name=""/>
        <dsp:cNvSpPr/>
      </dsp:nvSpPr>
      <dsp:spPr>
        <a:xfrm>
          <a:off x="1657412" y="608463"/>
          <a:ext cx="798710" cy="532473"/>
        </a:xfrm>
        <a:prstGeom prst="roundRect">
          <a:avLst>
            <a:gd name="adj" fmla="val 10000"/>
          </a:avLst>
        </a:prstGeom>
        <a:solidFill>
          <a:schemeClr val="accent6"/>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IN" sz="900" kern="1200" dirty="0">
              <a:solidFill>
                <a:schemeClr val="tx1"/>
              </a:solidFill>
              <a:latin typeface="Book Antiqua" panose="02040602050305030304" pitchFamily="18" charset="0"/>
            </a:rPr>
            <a:t>Adapters</a:t>
          </a:r>
        </a:p>
      </dsp:txBody>
      <dsp:txXfrm>
        <a:off x="1673008" y="624059"/>
        <a:ext cx="767518" cy="501281"/>
      </dsp:txXfrm>
    </dsp:sp>
    <dsp:sp modelId="{5BA0C0D7-3DB1-E545-BB8A-1C1AF1036FDA}">
      <dsp:nvSpPr>
        <dsp:cNvPr id="0" name=""/>
        <dsp:cNvSpPr/>
      </dsp:nvSpPr>
      <dsp:spPr>
        <a:xfrm>
          <a:off x="4341668" y="349691"/>
          <a:ext cx="91440" cy="258772"/>
        </a:xfrm>
        <a:custGeom>
          <a:avLst/>
          <a:gdLst/>
          <a:ahLst/>
          <a:cxnLst/>
          <a:rect l="0" t="0" r="0" b="0"/>
          <a:pathLst>
            <a:path>
              <a:moveTo>
                <a:pt x="45720" y="0"/>
              </a:moveTo>
              <a:lnTo>
                <a:pt x="45720" y="258772"/>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E97ED6-DD26-D045-B48E-8D4A61AD9D9C}">
      <dsp:nvSpPr>
        <dsp:cNvPr id="0" name=""/>
        <dsp:cNvSpPr/>
      </dsp:nvSpPr>
      <dsp:spPr>
        <a:xfrm>
          <a:off x="3326820" y="608463"/>
          <a:ext cx="2121135" cy="532473"/>
        </a:xfrm>
        <a:prstGeom prst="roundRect">
          <a:avLst>
            <a:gd name="adj" fmla="val 10000"/>
          </a:avLst>
        </a:prstGeom>
        <a:solidFill>
          <a:schemeClr val="accent6"/>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IN" sz="900" kern="1200" dirty="0">
              <a:solidFill>
                <a:schemeClr val="tx1"/>
              </a:solidFill>
              <a:latin typeface="Book Antiqua" panose="02040602050305030304" pitchFamily="18" charset="0"/>
            </a:rPr>
            <a:t>Representation Fine-tuning</a:t>
          </a:r>
        </a:p>
      </dsp:txBody>
      <dsp:txXfrm>
        <a:off x="3342416" y="624059"/>
        <a:ext cx="2089943" cy="501281"/>
      </dsp:txXfrm>
    </dsp:sp>
    <dsp:sp modelId="{8F9E99F8-068A-D047-B03D-7405C33EBBB8}">
      <dsp:nvSpPr>
        <dsp:cNvPr id="0" name=""/>
        <dsp:cNvSpPr/>
      </dsp:nvSpPr>
      <dsp:spPr>
        <a:xfrm>
          <a:off x="4387388" y="349691"/>
          <a:ext cx="2304119" cy="258772"/>
        </a:xfrm>
        <a:custGeom>
          <a:avLst/>
          <a:gdLst/>
          <a:ahLst/>
          <a:cxnLst/>
          <a:rect l="0" t="0" r="0" b="0"/>
          <a:pathLst>
            <a:path>
              <a:moveTo>
                <a:pt x="0" y="0"/>
              </a:moveTo>
              <a:lnTo>
                <a:pt x="0" y="129386"/>
              </a:lnTo>
              <a:lnTo>
                <a:pt x="2304119" y="129386"/>
              </a:lnTo>
              <a:lnTo>
                <a:pt x="2304119" y="258772"/>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C016691-B5F5-244B-BB59-F6C8CC27B573}">
      <dsp:nvSpPr>
        <dsp:cNvPr id="0" name=""/>
        <dsp:cNvSpPr/>
      </dsp:nvSpPr>
      <dsp:spPr>
        <a:xfrm>
          <a:off x="6292152" y="608463"/>
          <a:ext cx="798710" cy="532473"/>
        </a:xfrm>
        <a:prstGeom prst="roundRect">
          <a:avLst>
            <a:gd name="adj" fmla="val 10000"/>
          </a:avLst>
        </a:prstGeom>
        <a:solidFill>
          <a:schemeClr val="accent6"/>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IN" sz="900" kern="1200" dirty="0" err="1">
              <a:solidFill>
                <a:schemeClr val="tx1"/>
              </a:solidFill>
              <a:latin typeface="Book Antiqua" panose="02040602050305030304" pitchFamily="18" charset="0"/>
            </a:rPr>
            <a:t>LoRA</a:t>
          </a:r>
          <a:endParaRPr lang="en-IN" sz="900" kern="1200" dirty="0">
            <a:solidFill>
              <a:schemeClr val="tx1"/>
            </a:solidFill>
            <a:latin typeface="Book Antiqua" panose="02040602050305030304" pitchFamily="18" charset="0"/>
          </a:endParaRPr>
        </a:p>
      </dsp:txBody>
      <dsp:txXfrm>
        <a:off x="6307748" y="624059"/>
        <a:ext cx="767518" cy="501281"/>
      </dsp:txXfrm>
    </dsp:sp>
    <dsp:sp modelId="{8039A92A-98AC-054B-B4BB-35EA27AE2EED}">
      <dsp:nvSpPr>
        <dsp:cNvPr id="0" name=""/>
        <dsp:cNvSpPr/>
      </dsp:nvSpPr>
      <dsp:spPr>
        <a:xfrm>
          <a:off x="4387388" y="349691"/>
          <a:ext cx="3988032" cy="258772"/>
        </a:xfrm>
        <a:custGeom>
          <a:avLst/>
          <a:gdLst/>
          <a:ahLst/>
          <a:cxnLst/>
          <a:rect l="0" t="0" r="0" b="0"/>
          <a:pathLst>
            <a:path>
              <a:moveTo>
                <a:pt x="0" y="0"/>
              </a:moveTo>
              <a:lnTo>
                <a:pt x="0" y="129386"/>
              </a:lnTo>
              <a:lnTo>
                <a:pt x="3988032" y="129386"/>
              </a:lnTo>
              <a:lnTo>
                <a:pt x="3988032" y="258772"/>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9954B8E-5BC2-6E49-BEAD-6BAD7F944C10}">
      <dsp:nvSpPr>
        <dsp:cNvPr id="0" name=""/>
        <dsp:cNvSpPr/>
      </dsp:nvSpPr>
      <dsp:spPr>
        <a:xfrm>
          <a:off x="7976065" y="608463"/>
          <a:ext cx="798710" cy="532473"/>
        </a:xfrm>
        <a:prstGeom prst="roundRect">
          <a:avLst>
            <a:gd name="adj" fmla="val 10000"/>
          </a:avLst>
        </a:prstGeom>
        <a:solidFill>
          <a:schemeClr val="accent6"/>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IN" sz="900" kern="1200" dirty="0">
              <a:solidFill>
                <a:schemeClr val="tx1"/>
              </a:solidFill>
              <a:latin typeface="Book Antiqua" panose="02040602050305030304" pitchFamily="18" charset="0"/>
            </a:rPr>
            <a:t>(IA)</a:t>
          </a:r>
          <a:r>
            <a:rPr lang="en-IN" sz="900" kern="1200" baseline="30000" dirty="0">
              <a:solidFill>
                <a:schemeClr val="tx1"/>
              </a:solidFill>
              <a:latin typeface="Book Antiqua" panose="02040602050305030304" pitchFamily="18" charset="0"/>
            </a:rPr>
            <a:t>3</a:t>
          </a:r>
          <a:endParaRPr lang="en-IN" sz="900" kern="1200" dirty="0">
            <a:solidFill>
              <a:schemeClr val="tx1"/>
            </a:solidFill>
            <a:latin typeface="Book Antiqua" panose="02040602050305030304" pitchFamily="18" charset="0"/>
          </a:endParaRPr>
        </a:p>
      </dsp:txBody>
      <dsp:txXfrm>
        <a:off x="7991661" y="624059"/>
        <a:ext cx="767518" cy="501281"/>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50061B-92AE-BA47-85FC-29337A7B5B13}">
      <dsp:nvSpPr>
        <dsp:cNvPr id="0" name=""/>
        <dsp:cNvSpPr/>
      </dsp:nvSpPr>
      <dsp:spPr>
        <a:xfrm>
          <a:off x="216488" y="0"/>
          <a:ext cx="4752528" cy="4752528"/>
        </a:xfrm>
        <a:prstGeom prst="ellipse">
          <a:avLst/>
        </a:prstGeom>
        <a:solidFill>
          <a:schemeClr val="tx2">
            <a:alpha val="9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kern="1200">
              <a:latin typeface="Book Antiqua" panose="02040602050305030304" pitchFamily="18" charset="0"/>
            </a:rPr>
            <a:t>Transfer Learning</a:t>
          </a:r>
          <a:br>
            <a:rPr lang="en-US" sz="2000" kern="1200">
              <a:latin typeface="Book Antiqua" panose="02040602050305030304" pitchFamily="18" charset="0"/>
            </a:rPr>
          </a:br>
          <a:br>
            <a:rPr lang="en-US" sz="2000" kern="1200">
              <a:latin typeface="Book Antiqua" panose="02040602050305030304" pitchFamily="18" charset="0"/>
            </a:rPr>
          </a:br>
          <a:br>
            <a:rPr lang="en-US" sz="2000" kern="1200">
              <a:latin typeface="Book Antiqua" panose="02040602050305030304" pitchFamily="18" charset="0"/>
            </a:rPr>
          </a:br>
          <a:br>
            <a:rPr lang="en-US" sz="2000" kern="1200">
              <a:latin typeface="Book Antiqua" panose="02040602050305030304" pitchFamily="18" charset="0"/>
            </a:rPr>
          </a:br>
          <a:br>
            <a:rPr lang="en-US" sz="2000" kern="1200">
              <a:latin typeface="Book Antiqua" panose="02040602050305030304" pitchFamily="18" charset="0"/>
            </a:rPr>
          </a:br>
          <a:br>
            <a:rPr lang="en-US" sz="2000" kern="1200">
              <a:latin typeface="Book Antiqua" panose="02040602050305030304" pitchFamily="18" charset="0"/>
            </a:rPr>
          </a:br>
          <a:br>
            <a:rPr lang="en-US" sz="2000" kern="1200">
              <a:latin typeface="Book Antiqua" panose="02040602050305030304" pitchFamily="18" charset="0"/>
            </a:rPr>
          </a:br>
          <a:br>
            <a:rPr lang="en-US" sz="2000" kern="1200">
              <a:latin typeface="Book Antiqua" panose="02040602050305030304" pitchFamily="18" charset="0"/>
            </a:rPr>
          </a:br>
          <a:br>
            <a:rPr lang="en-US" sz="2000" kern="1200">
              <a:latin typeface="Book Antiqua" panose="02040602050305030304" pitchFamily="18" charset="0"/>
            </a:rPr>
          </a:br>
          <a:br>
            <a:rPr lang="en-US" sz="2000" kern="1200">
              <a:latin typeface="Book Antiqua" panose="02040602050305030304" pitchFamily="18" charset="0"/>
            </a:rPr>
          </a:br>
          <a:br>
            <a:rPr lang="en-US" sz="2000" kern="1200">
              <a:latin typeface="Book Antiqua" panose="02040602050305030304" pitchFamily="18" charset="0"/>
            </a:rPr>
          </a:br>
          <a:br>
            <a:rPr lang="en-US" sz="2000" kern="1200">
              <a:latin typeface="Book Antiqua" panose="02040602050305030304" pitchFamily="18" charset="0"/>
            </a:rPr>
          </a:br>
          <a:endParaRPr lang="en-IN" sz="2000" kern="1200" dirty="0">
            <a:latin typeface="Book Antiqua" panose="02040602050305030304" pitchFamily="18" charset="0"/>
          </a:endParaRPr>
        </a:p>
      </dsp:txBody>
      <dsp:txXfrm>
        <a:off x="912480" y="1188132"/>
        <a:ext cx="3360544" cy="2376264"/>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50061B-92AE-BA47-85FC-29337A7B5B13}">
      <dsp:nvSpPr>
        <dsp:cNvPr id="0" name=""/>
        <dsp:cNvSpPr/>
      </dsp:nvSpPr>
      <dsp:spPr>
        <a:xfrm>
          <a:off x="73790" y="0"/>
          <a:ext cx="3774900" cy="3774900"/>
        </a:xfrm>
        <a:prstGeom prst="ellipse">
          <a:avLst/>
        </a:prstGeom>
        <a:solidFill>
          <a:schemeClr val="accent6"/>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IN" sz="2000" kern="1200" dirty="0">
              <a:solidFill>
                <a:schemeClr val="tx1"/>
              </a:solidFill>
              <a:latin typeface="Book Antiqua" panose="02040602050305030304" pitchFamily="18" charset="0"/>
            </a:rPr>
            <a:t>Domain Adaptation</a:t>
          </a:r>
        </a:p>
      </dsp:txBody>
      <dsp:txXfrm>
        <a:off x="626612" y="943725"/>
        <a:ext cx="2669257" cy="1887450"/>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E5D80E-63A1-D647-9258-75AA060DEA81}">
      <dsp:nvSpPr>
        <dsp:cNvPr id="0" name=""/>
        <dsp:cNvSpPr/>
      </dsp:nvSpPr>
      <dsp:spPr>
        <a:xfrm>
          <a:off x="666383" y="2025"/>
          <a:ext cx="2472743" cy="1483646"/>
        </a:xfrm>
        <a:prstGeom prst="roundRect">
          <a:avLst>
            <a:gd name="adj" fmla="val 10000"/>
          </a:avLst>
        </a:prstGeom>
        <a:solidFill>
          <a:schemeClr val="dk2">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Book Antiqua" panose="02040602050305030304" pitchFamily="18" charset="0"/>
            </a:rPr>
            <a:t>Dataset/Domain</a:t>
          </a:r>
          <a:endParaRPr lang="en-IN" sz="1800" kern="1200" dirty="0">
            <a:latin typeface="Book Antiqua" panose="02040602050305030304" pitchFamily="18" charset="0"/>
          </a:endParaRPr>
        </a:p>
      </dsp:txBody>
      <dsp:txXfrm>
        <a:off x="709838" y="45480"/>
        <a:ext cx="2385833" cy="1396736"/>
      </dsp:txXfrm>
    </dsp:sp>
    <dsp:sp modelId="{6F9D503E-2DD2-5F4D-9645-C04F8999FDBA}">
      <dsp:nvSpPr>
        <dsp:cNvPr id="0" name=""/>
        <dsp:cNvSpPr/>
      </dsp:nvSpPr>
      <dsp:spPr>
        <a:xfrm>
          <a:off x="3356728" y="437228"/>
          <a:ext cx="524221" cy="613240"/>
        </a:xfrm>
        <a:prstGeom prst="rightArrow">
          <a:avLst>
            <a:gd name="adj1" fmla="val 60000"/>
            <a:gd name="adj2" fmla="val 50000"/>
          </a:avLst>
        </a:prstGeom>
        <a:solidFill>
          <a:schemeClr val="bg1">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GB" sz="1800" kern="1200">
            <a:latin typeface="Book Antiqua" panose="02040602050305030304" pitchFamily="18" charset="0"/>
          </a:endParaRPr>
        </a:p>
      </dsp:txBody>
      <dsp:txXfrm>
        <a:off x="3356728" y="559876"/>
        <a:ext cx="366955" cy="367944"/>
      </dsp:txXfrm>
    </dsp:sp>
    <dsp:sp modelId="{86069816-7107-7B47-8B03-C77736F52F22}">
      <dsp:nvSpPr>
        <dsp:cNvPr id="0" name=""/>
        <dsp:cNvSpPr/>
      </dsp:nvSpPr>
      <dsp:spPr>
        <a:xfrm>
          <a:off x="4128224" y="2025"/>
          <a:ext cx="2472743" cy="1483646"/>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Book Antiqua" panose="02040602050305030304" pitchFamily="18" charset="0"/>
            </a:rPr>
            <a:t> </a:t>
          </a:r>
          <a:endParaRPr lang="en-IN" sz="1800" kern="1200" dirty="0">
            <a:latin typeface="Book Antiqua" panose="02040602050305030304" pitchFamily="18" charset="0"/>
          </a:endParaRPr>
        </a:p>
      </dsp:txBody>
      <dsp:txXfrm>
        <a:off x="4171679" y="45480"/>
        <a:ext cx="2385833" cy="1396736"/>
      </dsp:txXfrm>
    </dsp:sp>
    <dsp:sp modelId="{E33C69C7-1D3A-5946-9FC4-2B4279C2EC27}">
      <dsp:nvSpPr>
        <dsp:cNvPr id="0" name=""/>
        <dsp:cNvSpPr/>
      </dsp:nvSpPr>
      <dsp:spPr>
        <a:xfrm>
          <a:off x="6818569" y="437228"/>
          <a:ext cx="524221" cy="613240"/>
        </a:xfrm>
        <a:prstGeom prst="rightArrow">
          <a:avLst>
            <a:gd name="adj1" fmla="val 60000"/>
            <a:gd name="adj2" fmla="val 50000"/>
          </a:avLst>
        </a:prstGeom>
        <a:solidFill>
          <a:schemeClr val="bg1">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GB" sz="1800" kern="1200">
            <a:latin typeface="Book Antiqua" panose="02040602050305030304" pitchFamily="18" charset="0"/>
          </a:endParaRPr>
        </a:p>
      </dsp:txBody>
      <dsp:txXfrm>
        <a:off x="6818569" y="559876"/>
        <a:ext cx="366955" cy="367944"/>
      </dsp:txXfrm>
    </dsp:sp>
    <dsp:sp modelId="{76CB6985-B7E4-5745-82E8-86B7E559C04A}">
      <dsp:nvSpPr>
        <dsp:cNvPr id="0" name=""/>
        <dsp:cNvSpPr/>
      </dsp:nvSpPr>
      <dsp:spPr>
        <a:xfrm>
          <a:off x="7590065" y="2025"/>
          <a:ext cx="2472743" cy="1483646"/>
        </a:xfrm>
        <a:prstGeom prst="roundRect">
          <a:avLst>
            <a:gd name="adj" fmla="val 10000"/>
          </a:avLst>
        </a:prstGeom>
        <a:solidFill>
          <a:schemeClr val="dk2">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Book Antiqua" panose="02040602050305030304" pitchFamily="18" charset="0"/>
            </a:rPr>
            <a:t>PEFT </a:t>
          </a:r>
          <a:endParaRPr lang="en-IN" sz="1800" kern="1200" dirty="0">
            <a:latin typeface="Book Antiqua" panose="02040602050305030304" pitchFamily="18" charset="0"/>
          </a:endParaRPr>
        </a:p>
      </dsp:txBody>
      <dsp:txXfrm>
        <a:off x="7633520" y="45480"/>
        <a:ext cx="2385833" cy="1396736"/>
      </dsp:txXfrm>
    </dsp:sp>
    <dsp:sp modelId="{68F60FCC-961A-4045-A662-42E9F360235A}">
      <dsp:nvSpPr>
        <dsp:cNvPr id="0" name=""/>
        <dsp:cNvSpPr/>
      </dsp:nvSpPr>
      <dsp:spPr>
        <a:xfrm rot="5400000">
          <a:off x="8564326" y="1658763"/>
          <a:ext cx="524221" cy="613240"/>
        </a:xfrm>
        <a:prstGeom prst="rightArrow">
          <a:avLst>
            <a:gd name="adj1" fmla="val 60000"/>
            <a:gd name="adj2" fmla="val 50000"/>
          </a:avLst>
        </a:prstGeom>
        <a:solidFill>
          <a:schemeClr val="bg1">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GB" sz="1800" kern="1200">
            <a:latin typeface="Book Antiqua" panose="02040602050305030304" pitchFamily="18" charset="0"/>
          </a:endParaRPr>
        </a:p>
      </dsp:txBody>
      <dsp:txXfrm rot="-5400000">
        <a:off x="8642465" y="1703272"/>
        <a:ext cx="367944" cy="366955"/>
      </dsp:txXfrm>
    </dsp:sp>
    <dsp:sp modelId="{5342959C-2BC0-754A-94D9-B451CBD7F9EC}">
      <dsp:nvSpPr>
        <dsp:cNvPr id="0" name=""/>
        <dsp:cNvSpPr/>
      </dsp:nvSpPr>
      <dsp:spPr>
        <a:xfrm>
          <a:off x="7590065" y="2474768"/>
          <a:ext cx="2472743" cy="1483646"/>
        </a:xfrm>
        <a:prstGeom prst="roundRect">
          <a:avLst>
            <a:gd name="adj" fmla="val 1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Book Antiqua" panose="02040602050305030304" pitchFamily="18" charset="0"/>
            </a:rPr>
            <a:t>Fine-Tuning </a:t>
          </a:r>
          <a:endParaRPr lang="en-IN" sz="1800" kern="1200" dirty="0">
            <a:latin typeface="Book Antiqua" panose="02040602050305030304" pitchFamily="18" charset="0"/>
          </a:endParaRPr>
        </a:p>
      </dsp:txBody>
      <dsp:txXfrm>
        <a:off x="7633520" y="2518223"/>
        <a:ext cx="2385833" cy="1396736"/>
      </dsp:txXfrm>
    </dsp:sp>
    <dsp:sp modelId="{AA84BC5D-5EB4-3E4D-8F4E-E62FA4A3C25E}">
      <dsp:nvSpPr>
        <dsp:cNvPr id="0" name=""/>
        <dsp:cNvSpPr/>
      </dsp:nvSpPr>
      <dsp:spPr>
        <a:xfrm rot="10800000">
          <a:off x="6848242" y="2909971"/>
          <a:ext cx="524221" cy="613240"/>
        </a:xfrm>
        <a:prstGeom prst="rightArrow">
          <a:avLst>
            <a:gd name="adj1" fmla="val 60000"/>
            <a:gd name="adj2" fmla="val 50000"/>
          </a:avLst>
        </a:prstGeom>
        <a:solidFill>
          <a:schemeClr val="bg1">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GB" sz="1800" kern="1200">
            <a:latin typeface="Book Antiqua" panose="02040602050305030304" pitchFamily="18" charset="0"/>
          </a:endParaRPr>
        </a:p>
      </dsp:txBody>
      <dsp:txXfrm rot="10800000">
        <a:off x="7005508" y="3032619"/>
        <a:ext cx="366955" cy="367944"/>
      </dsp:txXfrm>
    </dsp:sp>
    <dsp:sp modelId="{B8BA1355-C3A0-4043-8EB8-1DE86FB0D51E}">
      <dsp:nvSpPr>
        <dsp:cNvPr id="0" name=""/>
        <dsp:cNvSpPr/>
      </dsp:nvSpPr>
      <dsp:spPr>
        <a:xfrm>
          <a:off x="4128224" y="2474768"/>
          <a:ext cx="2472743" cy="1483646"/>
        </a:xfrm>
        <a:prstGeom prst="roundRect">
          <a:avLst>
            <a:gd name="adj" fmla="val 10000"/>
          </a:avLst>
        </a:prstGeom>
        <a:solidFill>
          <a:schemeClr val="dk2">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latin typeface="Book Antiqua" panose="02040602050305030304" pitchFamily="18" charset="0"/>
            </a:rPr>
            <a:t>Evaluation </a:t>
          </a:r>
          <a:endParaRPr lang="en-IN" sz="1800" kern="1200">
            <a:latin typeface="Book Antiqua" panose="02040602050305030304" pitchFamily="18" charset="0"/>
          </a:endParaRPr>
        </a:p>
      </dsp:txBody>
      <dsp:txXfrm>
        <a:off x="4171679" y="2518223"/>
        <a:ext cx="2385833" cy="1396736"/>
      </dsp:txXfrm>
    </dsp:sp>
    <dsp:sp modelId="{F77D1F6D-32A7-B74F-BCFE-B55DE9E50264}">
      <dsp:nvSpPr>
        <dsp:cNvPr id="0" name=""/>
        <dsp:cNvSpPr/>
      </dsp:nvSpPr>
      <dsp:spPr>
        <a:xfrm rot="10800000">
          <a:off x="3386401" y="2909971"/>
          <a:ext cx="524221" cy="613240"/>
        </a:xfrm>
        <a:prstGeom prst="rightArrow">
          <a:avLst>
            <a:gd name="adj1" fmla="val 60000"/>
            <a:gd name="adj2" fmla="val 50000"/>
          </a:avLst>
        </a:prstGeom>
        <a:solidFill>
          <a:schemeClr val="bg1">
            <a:lumMod val="7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GB" sz="1800" kern="1200">
            <a:latin typeface="Book Antiqua" panose="02040602050305030304" pitchFamily="18" charset="0"/>
          </a:endParaRPr>
        </a:p>
      </dsp:txBody>
      <dsp:txXfrm rot="10800000">
        <a:off x="3543667" y="3032619"/>
        <a:ext cx="366955" cy="367944"/>
      </dsp:txXfrm>
    </dsp:sp>
    <dsp:sp modelId="{23F03473-63E7-3B4B-8832-8AB930C48722}">
      <dsp:nvSpPr>
        <dsp:cNvPr id="0" name=""/>
        <dsp:cNvSpPr/>
      </dsp:nvSpPr>
      <dsp:spPr>
        <a:xfrm>
          <a:off x="666383" y="2474768"/>
          <a:ext cx="2472743" cy="1483646"/>
        </a:xfrm>
        <a:prstGeom prst="roundRect">
          <a:avLst>
            <a:gd name="adj" fmla="val 10000"/>
          </a:avLst>
        </a:prstGeom>
        <a:solidFill>
          <a:schemeClr val="dk2">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Book Antiqua" panose="02040602050305030304" pitchFamily="18" charset="0"/>
            </a:rPr>
            <a:t>Comparative Analysis </a:t>
          </a:r>
          <a:endParaRPr lang="en-IN" sz="1800" kern="1200" dirty="0">
            <a:latin typeface="Book Antiqua" panose="02040602050305030304" pitchFamily="18" charset="0"/>
          </a:endParaRPr>
        </a:p>
      </dsp:txBody>
      <dsp:txXfrm>
        <a:off x="709838" y="2518223"/>
        <a:ext cx="2385833" cy="1396736"/>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B485A6-F1A8-BE4A-A0D3-A9378AE84724}">
      <dsp:nvSpPr>
        <dsp:cNvPr id="0" name=""/>
        <dsp:cNvSpPr/>
      </dsp:nvSpPr>
      <dsp:spPr>
        <a:xfrm>
          <a:off x="0" y="133515"/>
          <a:ext cx="11528970" cy="664774"/>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IN" sz="2000" kern="1200" dirty="0">
              <a:latin typeface="Book Antiqua" panose="02040602050305030304" pitchFamily="18" charset="0"/>
            </a:rPr>
            <a:t>Domain Adaptation - process of customizing general-purpose LLMs</a:t>
          </a:r>
        </a:p>
      </dsp:txBody>
      <dsp:txXfrm>
        <a:off x="32452" y="165967"/>
        <a:ext cx="11464066" cy="599870"/>
      </dsp:txXfrm>
    </dsp:sp>
    <dsp:sp modelId="{BA9BC99F-CE89-1A45-9805-78F7C9372093}">
      <dsp:nvSpPr>
        <dsp:cNvPr id="0" name=""/>
        <dsp:cNvSpPr/>
      </dsp:nvSpPr>
      <dsp:spPr>
        <a:xfrm>
          <a:off x="0" y="851423"/>
          <a:ext cx="11528970" cy="664774"/>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IN" sz="2000" kern="1200" dirty="0">
              <a:latin typeface="Book Antiqua" panose="02040602050305030304" pitchFamily="18" charset="0"/>
            </a:rPr>
            <a:t>Why is domain adaptation necessary?</a:t>
          </a:r>
        </a:p>
      </dsp:txBody>
      <dsp:txXfrm>
        <a:off x="32452" y="883875"/>
        <a:ext cx="11464066" cy="599870"/>
      </dsp:txXfrm>
    </dsp:sp>
    <dsp:sp modelId="{C5B50F5A-A2CA-8349-AB0A-704A343F4C20}">
      <dsp:nvSpPr>
        <dsp:cNvPr id="0" name=""/>
        <dsp:cNvSpPr/>
      </dsp:nvSpPr>
      <dsp:spPr>
        <a:xfrm>
          <a:off x="0" y="1516197"/>
          <a:ext cx="11528970" cy="1244587"/>
        </a:xfrm>
        <a:prstGeom prst="rect">
          <a:avLst/>
        </a:prstGeom>
        <a:solidFill>
          <a:srgbClr val="C5DCF3"/>
        </a:solidFill>
        <a:ln>
          <a:noFill/>
        </a:ln>
        <a:effectLst/>
      </dsp:spPr>
      <dsp:style>
        <a:lnRef idx="0">
          <a:scrgbClr r="0" g="0" b="0"/>
        </a:lnRef>
        <a:fillRef idx="0">
          <a:scrgbClr r="0" g="0" b="0"/>
        </a:fillRef>
        <a:effectRef idx="0">
          <a:scrgbClr r="0" g="0" b="0"/>
        </a:effectRef>
        <a:fontRef idx="minor"/>
      </dsp:style>
      <dsp:txBody>
        <a:bodyPr spcFirstLastPara="0" vert="horz" wrap="square" lIns="366045"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en-IN" sz="1800" kern="1200" dirty="0">
              <a:latin typeface="Book Antiqua" panose="02040602050305030304" pitchFamily="18" charset="0"/>
            </a:rPr>
            <a:t>Significant differences in language styles</a:t>
          </a:r>
        </a:p>
        <a:p>
          <a:pPr marL="171450" lvl="1" indent="-171450" algn="l" defTabSz="800100">
            <a:lnSpc>
              <a:spcPct val="90000"/>
            </a:lnSpc>
            <a:spcBef>
              <a:spcPct val="0"/>
            </a:spcBef>
            <a:spcAft>
              <a:spcPct val="20000"/>
            </a:spcAft>
            <a:buChar char="•"/>
          </a:pPr>
          <a:r>
            <a:rPr lang="en-IN" sz="1800" kern="1200" dirty="0">
              <a:latin typeface="Book Antiqua" panose="02040602050305030304" pitchFamily="18" charset="0"/>
            </a:rPr>
            <a:t>Cater to business models of institutes and organizations</a:t>
          </a:r>
        </a:p>
        <a:p>
          <a:pPr marL="171450" lvl="1" indent="-171450" algn="l" defTabSz="800100">
            <a:lnSpc>
              <a:spcPct val="90000"/>
            </a:lnSpc>
            <a:spcBef>
              <a:spcPct val="0"/>
            </a:spcBef>
            <a:spcAft>
              <a:spcPct val="20000"/>
            </a:spcAft>
            <a:buChar char="•"/>
          </a:pPr>
          <a:r>
            <a:rPr lang="en-IN" sz="1800" kern="1200" dirty="0">
              <a:latin typeface="Book Antiqua" panose="02040602050305030304" pitchFamily="18" charset="0"/>
            </a:rPr>
            <a:t>requirement of in-depth knowledge</a:t>
          </a:r>
        </a:p>
        <a:p>
          <a:pPr marL="171450" lvl="1" indent="-171450" algn="l" defTabSz="800100">
            <a:lnSpc>
              <a:spcPct val="90000"/>
            </a:lnSpc>
            <a:spcBef>
              <a:spcPct val="0"/>
            </a:spcBef>
            <a:spcAft>
              <a:spcPct val="20000"/>
            </a:spcAft>
            <a:buChar char="•"/>
          </a:pPr>
          <a:r>
            <a:rPr lang="en-IN" sz="1800" kern="1200" dirty="0">
              <a:latin typeface="Book Antiqua" panose="02040602050305030304" pitchFamily="18" charset="0"/>
            </a:rPr>
            <a:t>General-purpose LLMs impossible to be a one-fits-all solver without any customization</a:t>
          </a:r>
        </a:p>
      </dsp:txBody>
      <dsp:txXfrm>
        <a:off x="0" y="1516197"/>
        <a:ext cx="11528970" cy="124458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335B89-1F54-7F4F-A5A5-C7C995106F34}">
      <dsp:nvSpPr>
        <dsp:cNvPr id="0" name=""/>
        <dsp:cNvSpPr/>
      </dsp:nvSpPr>
      <dsp:spPr>
        <a:xfrm>
          <a:off x="6115" y="43618"/>
          <a:ext cx="2539414" cy="1021301"/>
        </a:xfrm>
        <a:prstGeom prst="chevron">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Book Antiqua" panose="02040602050305030304" pitchFamily="18" charset="0"/>
            </a:rPr>
            <a:t>Challenge 3</a:t>
          </a:r>
          <a:endParaRPr lang="en-IN" sz="1800" kern="1200" dirty="0">
            <a:latin typeface="Book Antiqua" panose="02040602050305030304" pitchFamily="18" charset="0"/>
          </a:endParaRPr>
        </a:p>
      </dsp:txBody>
      <dsp:txXfrm>
        <a:off x="516766" y="43618"/>
        <a:ext cx="1518113" cy="1021301"/>
      </dsp:txXfrm>
    </dsp:sp>
    <dsp:sp modelId="{44D16AC5-F48B-DE4C-AB75-53D1E1002BC8}">
      <dsp:nvSpPr>
        <dsp:cNvPr id="0" name=""/>
        <dsp:cNvSpPr/>
      </dsp:nvSpPr>
      <dsp:spPr>
        <a:xfrm>
          <a:off x="2213607" y="130428"/>
          <a:ext cx="9098595" cy="847680"/>
        </a:xfrm>
        <a:prstGeom prst="chevron">
          <a:avLst/>
        </a:prstGeom>
        <a:solidFill>
          <a:schemeClr val="accent6">
            <a:alpha val="90000"/>
          </a:schemeClr>
        </a:solidFill>
        <a:ln w="1079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1430" rIns="0" bIns="11430" numCol="1" spcCol="1270" anchor="ctr" anchorCtr="0">
          <a:noAutofit/>
        </a:bodyPr>
        <a:lstStyle/>
        <a:p>
          <a:pPr marL="0" lvl="0" indent="0" algn="l" defTabSz="800100">
            <a:lnSpc>
              <a:spcPct val="90000"/>
            </a:lnSpc>
            <a:spcBef>
              <a:spcPct val="0"/>
            </a:spcBef>
            <a:spcAft>
              <a:spcPct val="35000"/>
            </a:spcAft>
            <a:buNone/>
          </a:pPr>
          <a:r>
            <a:rPr lang="en-IN" sz="1800" kern="1200" dirty="0">
              <a:latin typeface="Book Antiqua" panose="02040602050305030304" pitchFamily="18" charset="0"/>
            </a:rPr>
            <a:t>Struggle with specialized knowledge of domains</a:t>
          </a:r>
        </a:p>
      </dsp:txBody>
      <dsp:txXfrm>
        <a:off x="2637447" y="130428"/>
        <a:ext cx="8250915" cy="84768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B6D6E9-142D-8B46-A534-B1D7FB8C0020}">
      <dsp:nvSpPr>
        <dsp:cNvPr id="0" name=""/>
        <dsp:cNvSpPr/>
      </dsp:nvSpPr>
      <dsp:spPr>
        <a:xfrm>
          <a:off x="6107" y="56024"/>
          <a:ext cx="2542163" cy="1022406"/>
        </a:xfrm>
        <a:prstGeom prst="chevron">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Book Antiqua" panose="02040602050305030304" pitchFamily="18" charset="0"/>
            </a:rPr>
            <a:t>Challenge 4</a:t>
          </a:r>
          <a:endParaRPr lang="en-IN" sz="1800" kern="1200" dirty="0">
            <a:latin typeface="Book Antiqua" panose="02040602050305030304" pitchFamily="18" charset="0"/>
          </a:endParaRPr>
        </a:p>
      </dsp:txBody>
      <dsp:txXfrm>
        <a:off x="517310" y="56024"/>
        <a:ext cx="1519757" cy="1022406"/>
      </dsp:txXfrm>
    </dsp:sp>
    <dsp:sp modelId="{22AA35AC-D332-DE4F-BACA-C5B853EF4709}">
      <dsp:nvSpPr>
        <dsp:cNvPr id="0" name=""/>
        <dsp:cNvSpPr/>
      </dsp:nvSpPr>
      <dsp:spPr>
        <a:xfrm>
          <a:off x="2215987" y="142929"/>
          <a:ext cx="9096222" cy="848597"/>
        </a:xfrm>
        <a:prstGeom prst="chevron">
          <a:avLst/>
        </a:prstGeom>
        <a:solidFill>
          <a:schemeClr val="accent6">
            <a:alpha val="90000"/>
          </a:schemeClr>
        </a:solidFill>
        <a:ln w="10795"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1430" rIns="0" bIns="11430" numCol="1" spcCol="1270" anchor="ctr" anchorCtr="0">
          <a:noAutofit/>
        </a:bodyPr>
        <a:lstStyle/>
        <a:p>
          <a:pPr marL="0" lvl="0" indent="0" algn="l" defTabSz="800100">
            <a:lnSpc>
              <a:spcPct val="90000"/>
            </a:lnSpc>
            <a:spcBef>
              <a:spcPct val="0"/>
            </a:spcBef>
            <a:spcAft>
              <a:spcPct val="35000"/>
            </a:spcAft>
            <a:buNone/>
          </a:pPr>
          <a:r>
            <a:rPr lang="en-IN" sz="1800" kern="1200" dirty="0">
              <a:effectLst/>
              <a:latin typeface="Book Antiqua" panose="02040602050305030304" pitchFamily="18" charset="0"/>
            </a:rPr>
            <a:t>Intensive modelling and computational complexity</a:t>
          </a:r>
          <a:endParaRPr lang="en-IN" sz="1800" kern="1200" dirty="0">
            <a:latin typeface="Book Antiqua" panose="02040602050305030304" pitchFamily="18" charset="0"/>
          </a:endParaRPr>
        </a:p>
      </dsp:txBody>
      <dsp:txXfrm>
        <a:off x="2640286" y="142929"/>
        <a:ext cx="8247625" cy="84859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872ECE-1C9D-B645-9369-D7EC9877B90A}">
      <dsp:nvSpPr>
        <dsp:cNvPr id="0" name=""/>
        <dsp:cNvSpPr/>
      </dsp:nvSpPr>
      <dsp:spPr>
        <a:xfrm>
          <a:off x="4543479" y="2160237"/>
          <a:ext cx="2437520" cy="1267873"/>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IN" sz="1800" b="0" i="0" kern="1200" dirty="0">
              <a:latin typeface="Book Antiqua" panose="02040602050305030304" pitchFamily="18" charset="0"/>
            </a:rPr>
            <a:t>Domain Adaptation</a:t>
          </a:r>
          <a:endParaRPr lang="en-IN" sz="1800" b="0" kern="1200" dirty="0">
            <a:latin typeface="Book Antiqua" panose="02040602050305030304" pitchFamily="18" charset="0"/>
          </a:endParaRPr>
        </a:p>
      </dsp:txBody>
      <dsp:txXfrm>
        <a:off x="4605371" y="2222129"/>
        <a:ext cx="2313736" cy="1144089"/>
      </dsp:txXfrm>
    </dsp:sp>
    <dsp:sp modelId="{1FA5468F-72E0-9048-AD6B-434558FF9EA8}">
      <dsp:nvSpPr>
        <dsp:cNvPr id="0" name=""/>
        <dsp:cNvSpPr/>
      </dsp:nvSpPr>
      <dsp:spPr>
        <a:xfrm rot="16200000">
          <a:off x="5243749" y="1641747"/>
          <a:ext cx="1036979" cy="0"/>
        </a:xfrm>
        <a:custGeom>
          <a:avLst/>
          <a:gdLst/>
          <a:ahLst/>
          <a:cxnLst/>
          <a:rect l="0" t="0" r="0" b="0"/>
          <a:pathLst>
            <a:path>
              <a:moveTo>
                <a:pt x="0" y="0"/>
              </a:moveTo>
              <a:lnTo>
                <a:pt x="1036979" y="0"/>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167D7C3-FF29-7344-B4E5-9F4F48550D34}">
      <dsp:nvSpPr>
        <dsp:cNvPr id="0" name=""/>
        <dsp:cNvSpPr/>
      </dsp:nvSpPr>
      <dsp:spPr>
        <a:xfrm>
          <a:off x="4474367" y="0"/>
          <a:ext cx="2575742" cy="1123257"/>
        </a:xfrm>
        <a:prstGeom prst="roundRect">
          <a:avLst/>
        </a:prstGeom>
        <a:solidFill>
          <a:schemeClr val="accent6"/>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IN" sz="1800" b="0" i="0" kern="1200" dirty="0">
              <a:solidFill>
                <a:srgbClr val="000000"/>
              </a:solidFill>
              <a:effectLst/>
              <a:latin typeface="Book Antiqua" panose="02040602050305030304" pitchFamily="18" charset="0"/>
            </a:rPr>
            <a:t>Special case of transfer learning</a:t>
          </a:r>
          <a:endParaRPr lang="en-IN" sz="1800" b="0" kern="1200" dirty="0">
            <a:solidFill>
              <a:schemeClr val="tx1"/>
            </a:solidFill>
            <a:latin typeface="Book Antiqua" panose="02040602050305030304" pitchFamily="18" charset="0"/>
          </a:endParaRPr>
        </a:p>
      </dsp:txBody>
      <dsp:txXfrm>
        <a:off x="4529200" y="54833"/>
        <a:ext cx="2466076" cy="1013591"/>
      </dsp:txXfrm>
    </dsp:sp>
    <dsp:sp modelId="{081E408F-E137-4E40-BE79-A4A3C1D174C7}">
      <dsp:nvSpPr>
        <dsp:cNvPr id="0" name=""/>
        <dsp:cNvSpPr/>
      </dsp:nvSpPr>
      <dsp:spPr>
        <a:xfrm>
          <a:off x="6980999" y="2794173"/>
          <a:ext cx="440895" cy="0"/>
        </a:xfrm>
        <a:custGeom>
          <a:avLst/>
          <a:gdLst/>
          <a:ahLst/>
          <a:cxnLst/>
          <a:rect l="0" t="0" r="0" b="0"/>
          <a:pathLst>
            <a:path>
              <a:moveTo>
                <a:pt x="0" y="0"/>
              </a:moveTo>
              <a:lnTo>
                <a:pt x="440895" y="0"/>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DC1C436-1AD8-254E-9D5C-A44C4365DC79}">
      <dsp:nvSpPr>
        <dsp:cNvPr id="0" name=""/>
        <dsp:cNvSpPr/>
      </dsp:nvSpPr>
      <dsp:spPr>
        <a:xfrm>
          <a:off x="7421895" y="2232545"/>
          <a:ext cx="2594186" cy="1123257"/>
        </a:xfrm>
        <a:prstGeom prst="roundRect">
          <a:avLst/>
        </a:prstGeom>
        <a:solidFill>
          <a:schemeClr val="accent6"/>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IN" sz="1800" b="0" kern="1200" dirty="0">
              <a:solidFill>
                <a:schemeClr val="tx1"/>
              </a:solidFill>
              <a:latin typeface="Book Antiqua" panose="02040602050305030304" pitchFamily="18" charset="0"/>
            </a:rPr>
            <a:t>General-purpose models </a:t>
          </a:r>
          <a:r>
            <a:rPr lang="en-GB" sz="1800" b="0" kern="1200" dirty="0">
              <a:solidFill>
                <a:schemeClr val="tx1"/>
              </a:solidFill>
              <a:latin typeface="Book Antiqua" panose="02040602050305030304" pitchFamily="18" charset="0"/>
            </a:rPr>
            <a:t>are </a:t>
          </a:r>
          <a:r>
            <a:rPr lang="en-IN" sz="1800" b="0" kern="1200" dirty="0">
              <a:solidFill>
                <a:schemeClr val="tx1"/>
              </a:solidFill>
              <a:latin typeface="Book Antiqua" panose="02040602050305030304" pitchFamily="18" charset="0"/>
            </a:rPr>
            <a:t>impossible one-fits-all solvers</a:t>
          </a:r>
        </a:p>
      </dsp:txBody>
      <dsp:txXfrm>
        <a:off x="7476728" y="2287378"/>
        <a:ext cx="2484520" cy="1013591"/>
      </dsp:txXfrm>
    </dsp:sp>
    <dsp:sp modelId="{0B04C20C-264D-D540-9B27-C496E2C28B4C}">
      <dsp:nvSpPr>
        <dsp:cNvPr id="0" name=""/>
        <dsp:cNvSpPr/>
      </dsp:nvSpPr>
      <dsp:spPr>
        <a:xfrm rot="5400000">
          <a:off x="5243749" y="3946600"/>
          <a:ext cx="1036979" cy="0"/>
        </a:xfrm>
        <a:custGeom>
          <a:avLst/>
          <a:gdLst/>
          <a:ahLst/>
          <a:cxnLst/>
          <a:rect l="0" t="0" r="0" b="0"/>
          <a:pathLst>
            <a:path>
              <a:moveTo>
                <a:pt x="0" y="0"/>
              </a:moveTo>
              <a:lnTo>
                <a:pt x="1036979" y="0"/>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DF6566C-5863-CA4D-8C9F-7670E60CB653}">
      <dsp:nvSpPr>
        <dsp:cNvPr id="0" name=""/>
        <dsp:cNvSpPr/>
      </dsp:nvSpPr>
      <dsp:spPr>
        <a:xfrm>
          <a:off x="4460714" y="4465090"/>
          <a:ext cx="2603049" cy="1123257"/>
        </a:xfrm>
        <a:prstGeom prst="roundRect">
          <a:avLst/>
        </a:prstGeom>
        <a:solidFill>
          <a:schemeClr val="accent6"/>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IN" sz="1800" b="0" kern="1200" dirty="0">
              <a:solidFill>
                <a:schemeClr val="tx1"/>
              </a:solidFill>
              <a:latin typeface="Book Antiqua" panose="02040602050305030304" pitchFamily="18" charset="0"/>
            </a:rPr>
            <a:t>Requirement of in-depth knowledge</a:t>
          </a:r>
        </a:p>
      </dsp:txBody>
      <dsp:txXfrm>
        <a:off x="4515547" y="4519923"/>
        <a:ext cx="2493383" cy="1013591"/>
      </dsp:txXfrm>
    </dsp:sp>
    <dsp:sp modelId="{504D5837-C3EE-8144-A396-BD57C4DF87FF}">
      <dsp:nvSpPr>
        <dsp:cNvPr id="0" name=""/>
        <dsp:cNvSpPr/>
      </dsp:nvSpPr>
      <dsp:spPr>
        <a:xfrm rot="10800000">
          <a:off x="4100768" y="2794174"/>
          <a:ext cx="442710" cy="0"/>
        </a:xfrm>
        <a:custGeom>
          <a:avLst/>
          <a:gdLst/>
          <a:ahLst/>
          <a:cxnLst/>
          <a:rect l="0" t="0" r="0" b="0"/>
          <a:pathLst>
            <a:path>
              <a:moveTo>
                <a:pt x="0" y="0"/>
              </a:moveTo>
              <a:lnTo>
                <a:pt x="442710" y="0"/>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8A907B-86D9-8E4E-84B6-029A10F791EC}">
      <dsp:nvSpPr>
        <dsp:cNvPr id="0" name=""/>
        <dsp:cNvSpPr/>
      </dsp:nvSpPr>
      <dsp:spPr>
        <a:xfrm>
          <a:off x="1506952" y="2232545"/>
          <a:ext cx="2593816" cy="1123257"/>
        </a:xfrm>
        <a:prstGeom prst="roundRect">
          <a:avLst/>
        </a:prstGeom>
        <a:solidFill>
          <a:schemeClr val="accent6"/>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IN" sz="1800" b="0" i="0" kern="1200">
              <a:solidFill>
                <a:schemeClr val="tx1"/>
              </a:solidFill>
              <a:latin typeface="Book Antiqua" panose="02040602050305030304" pitchFamily="18" charset="0"/>
            </a:rPr>
            <a:t>Domain shift</a:t>
          </a:r>
          <a:endParaRPr lang="en-IN" sz="1800" b="0" kern="1200" dirty="0">
            <a:solidFill>
              <a:schemeClr val="tx1"/>
            </a:solidFill>
            <a:latin typeface="Book Antiqua" panose="02040602050305030304" pitchFamily="18" charset="0"/>
          </a:endParaRPr>
        </a:p>
      </dsp:txBody>
      <dsp:txXfrm>
        <a:off x="1561785" y="2287378"/>
        <a:ext cx="2484150" cy="101359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8F438B-80E7-6E46-ACBD-5B14B4962465}">
      <dsp:nvSpPr>
        <dsp:cNvPr id="0" name=""/>
        <dsp:cNvSpPr/>
      </dsp:nvSpPr>
      <dsp:spPr>
        <a:xfrm>
          <a:off x="0" y="18262"/>
          <a:ext cx="11528970" cy="719506"/>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IN" sz="1800" kern="1200" dirty="0">
              <a:latin typeface="Book Antiqua" panose="02040602050305030304" pitchFamily="18" charset="0"/>
            </a:rPr>
            <a:t>Fine-tuning Methods:</a:t>
          </a:r>
        </a:p>
      </dsp:txBody>
      <dsp:txXfrm>
        <a:off x="35123" y="53385"/>
        <a:ext cx="11458724" cy="649260"/>
      </dsp:txXfrm>
    </dsp:sp>
    <dsp:sp modelId="{ADA36470-B7E6-0E47-9FFC-80BF03A491FA}">
      <dsp:nvSpPr>
        <dsp:cNvPr id="0" name=""/>
        <dsp:cNvSpPr/>
      </dsp:nvSpPr>
      <dsp:spPr>
        <a:xfrm>
          <a:off x="0" y="737796"/>
          <a:ext cx="11528970" cy="959126"/>
        </a:xfrm>
        <a:prstGeom prst="rect">
          <a:avLst/>
        </a:prstGeom>
        <a:solidFill>
          <a:schemeClr val="accent6"/>
        </a:solidFill>
        <a:ln>
          <a:noFill/>
        </a:ln>
        <a:effectLst/>
      </dsp:spPr>
      <dsp:style>
        <a:lnRef idx="0">
          <a:scrgbClr r="0" g="0" b="0"/>
        </a:lnRef>
        <a:fillRef idx="0">
          <a:scrgbClr r="0" g="0" b="0"/>
        </a:fillRef>
        <a:effectRef idx="0">
          <a:scrgbClr r="0" g="0" b="0"/>
        </a:effectRef>
        <a:fontRef idx="minor"/>
      </dsp:style>
      <dsp:txBody>
        <a:bodyPr spcFirstLastPara="0" vert="horz" wrap="square" lIns="366045"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n-IN" sz="1600" kern="1200" dirty="0">
              <a:latin typeface="Book Antiqua" panose="02040602050305030304" pitchFamily="18" charset="0"/>
            </a:rPr>
            <a:t>Traditional fine-tuning (with and without freezing)</a:t>
          </a:r>
        </a:p>
        <a:p>
          <a:pPr marL="171450" lvl="1" indent="-171450" algn="l" defTabSz="711200">
            <a:lnSpc>
              <a:spcPct val="90000"/>
            </a:lnSpc>
            <a:spcBef>
              <a:spcPct val="0"/>
            </a:spcBef>
            <a:spcAft>
              <a:spcPct val="20000"/>
            </a:spcAft>
            <a:buChar char="•"/>
          </a:pPr>
          <a:r>
            <a:rPr lang="en-IN" sz="1600" kern="1200" dirty="0">
              <a:latin typeface="Book Antiqua" panose="02040602050305030304" pitchFamily="18" charset="0"/>
            </a:rPr>
            <a:t>Parameter-efficient Fine-tuning (PEFT)</a:t>
          </a:r>
        </a:p>
        <a:p>
          <a:pPr marL="171450" lvl="1" indent="-171450" algn="l" defTabSz="711200">
            <a:lnSpc>
              <a:spcPct val="90000"/>
            </a:lnSpc>
            <a:spcBef>
              <a:spcPct val="0"/>
            </a:spcBef>
            <a:spcAft>
              <a:spcPct val="20000"/>
            </a:spcAft>
            <a:buChar char="•"/>
          </a:pPr>
          <a:r>
            <a:rPr lang="en-IN" sz="1600" kern="1200" dirty="0">
              <a:latin typeface="Book Antiqua" panose="02040602050305030304" pitchFamily="18" charset="0"/>
            </a:rPr>
            <a:t>Prompt Tuning</a:t>
          </a:r>
        </a:p>
      </dsp:txBody>
      <dsp:txXfrm>
        <a:off x="0" y="737796"/>
        <a:ext cx="11528970" cy="959126"/>
      </dsp:txXfrm>
    </dsp:sp>
    <dsp:sp modelId="{90CE64CB-AA84-594E-B802-FA23DFA11452}">
      <dsp:nvSpPr>
        <dsp:cNvPr id="0" name=""/>
        <dsp:cNvSpPr/>
      </dsp:nvSpPr>
      <dsp:spPr>
        <a:xfrm>
          <a:off x="0" y="2051514"/>
          <a:ext cx="11528970" cy="764369"/>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IN" sz="1800" kern="1200" dirty="0">
              <a:latin typeface="Book Antiqua" panose="02040602050305030304" pitchFamily="18" charset="0"/>
            </a:rPr>
            <a:t>LM Prompting:</a:t>
          </a:r>
        </a:p>
      </dsp:txBody>
      <dsp:txXfrm>
        <a:off x="37313" y="2088827"/>
        <a:ext cx="11454344" cy="689743"/>
      </dsp:txXfrm>
    </dsp:sp>
    <dsp:sp modelId="{4A7C786B-C4E5-6C4A-94C1-A3616CE3E05F}">
      <dsp:nvSpPr>
        <dsp:cNvPr id="0" name=""/>
        <dsp:cNvSpPr/>
      </dsp:nvSpPr>
      <dsp:spPr>
        <a:xfrm>
          <a:off x="0" y="2815879"/>
          <a:ext cx="11528970" cy="664257"/>
        </a:xfrm>
        <a:prstGeom prst="rect">
          <a:avLst/>
        </a:prstGeom>
        <a:solidFill>
          <a:schemeClr val="accent6"/>
        </a:solidFill>
        <a:ln>
          <a:noFill/>
        </a:ln>
        <a:effectLst/>
      </dsp:spPr>
      <dsp:style>
        <a:lnRef idx="0">
          <a:scrgbClr r="0" g="0" b="0"/>
        </a:lnRef>
        <a:fillRef idx="0">
          <a:scrgbClr r="0" g="0" b="0"/>
        </a:fillRef>
        <a:effectRef idx="0">
          <a:scrgbClr r="0" g="0" b="0"/>
        </a:effectRef>
        <a:fontRef idx="minor"/>
      </dsp:style>
      <dsp:txBody>
        <a:bodyPr spcFirstLastPara="0" vert="horz" wrap="square" lIns="366045"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n-IN" sz="1600" kern="1200" dirty="0">
              <a:latin typeface="Book Antiqua" panose="02040602050305030304" pitchFamily="18" charset="0"/>
            </a:rPr>
            <a:t>Zero-Shot Learning</a:t>
          </a:r>
        </a:p>
        <a:p>
          <a:pPr marL="171450" lvl="1" indent="-171450" algn="l" defTabSz="711200">
            <a:lnSpc>
              <a:spcPct val="90000"/>
            </a:lnSpc>
            <a:spcBef>
              <a:spcPct val="0"/>
            </a:spcBef>
            <a:spcAft>
              <a:spcPct val="20000"/>
            </a:spcAft>
            <a:buChar char="•"/>
          </a:pPr>
          <a:r>
            <a:rPr lang="en-IN" sz="1600" kern="1200" dirty="0">
              <a:latin typeface="Book Antiqua" panose="02040602050305030304" pitchFamily="18" charset="0"/>
            </a:rPr>
            <a:t>In-Context Learning (Baseline)</a:t>
          </a:r>
        </a:p>
      </dsp:txBody>
      <dsp:txXfrm>
        <a:off x="0" y="2815879"/>
        <a:ext cx="11528970" cy="664257"/>
      </dsp:txXfrm>
    </dsp:sp>
    <dsp:sp modelId="{03AE6B1C-E5E9-7947-8372-581E5DA6F8E8}">
      <dsp:nvSpPr>
        <dsp:cNvPr id="0" name=""/>
        <dsp:cNvSpPr/>
      </dsp:nvSpPr>
      <dsp:spPr>
        <a:xfrm>
          <a:off x="0" y="3934808"/>
          <a:ext cx="11528970" cy="601695"/>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IN" sz="1800" kern="1200" dirty="0">
              <a:latin typeface="Book Antiqua" panose="02040602050305030304" pitchFamily="18" charset="0"/>
            </a:rPr>
            <a:t>Human Preferences Tuning </a:t>
          </a:r>
        </a:p>
      </dsp:txBody>
      <dsp:txXfrm>
        <a:off x="29372" y="3964180"/>
        <a:ext cx="11470226" cy="54295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8A7913-226A-D544-AE0C-828C88C4FFFE}">
      <dsp:nvSpPr>
        <dsp:cNvPr id="0" name=""/>
        <dsp:cNvSpPr/>
      </dsp:nvSpPr>
      <dsp:spPr>
        <a:xfrm>
          <a:off x="2741865" y="2464721"/>
          <a:ext cx="502871" cy="1732157"/>
        </a:xfrm>
        <a:custGeom>
          <a:avLst/>
          <a:gdLst/>
          <a:ahLst/>
          <a:cxnLst/>
          <a:rect l="0" t="0" r="0" b="0"/>
          <a:pathLst>
            <a:path>
              <a:moveTo>
                <a:pt x="0" y="0"/>
              </a:moveTo>
              <a:lnTo>
                <a:pt x="251435" y="0"/>
              </a:lnTo>
              <a:lnTo>
                <a:pt x="251435" y="1732157"/>
              </a:lnTo>
              <a:lnTo>
                <a:pt x="502871" y="1732157"/>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DDCCBA8-BA20-E84D-865C-EE1A1060DEF2}">
      <dsp:nvSpPr>
        <dsp:cNvPr id="0" name=""/>
        <dsp:cNvSpPr/>
      </dsp:nvSpPr>
      <dsp:spPr>
        <a:xfrm>
          <a:off x="2741865" y="2464721"/>
          <a:ext cx="502871" cy="866078"/>
        </a:xfrm>
        <a:custGeom>
          <a:avLst/>
          <a:gdLst/>
          <a:ahLst/>
          <a:cxnLst/>
          <a:rect l="0" t="0" r="0" b="0"/>
          <a:pathLst>
            <a:path>
              <a:moveTo>
                <a:pt x="0" y="0"/>
              </a:moveTo>
              <a:lnTo>
                <a:pt x="251435" y="0"/>
              </a:lnTo>
              <a:lnTo>
                <a:pt x="251435" y="866078"/>
              </a:lnTo>
              <a:lnTo>
                <a:pt x="502871" y="866078"/>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F544822-CC22-224E-87E1-B3ED29FFF3BD}">
      <dsp:nvSpPr>
        <dsp:cNvPr id="0" name=""/>
        <dsp:cNvSpPr/>
      </dsp:nvSpPr>
      <dsp:spPr>
        <a:xfrm>
          <a:off x="2741865" y="2419001"/>
          <a:ext cx="502871" cy="91440"/>
        </a:xfrm>
        <a:custGeom>
          <a:avLst/>
          <a:gdLst/>
          <a:ahLst/>
          <a:cxnLst/>
          <a:rect l="0" t="0" r="0" b="0"/>
          <a:pathLst>
            <a:path>
              <a:moveTo>
                <a:pt x="0" y="45720"/>
              </a:moveTo>
              <a:lnTo>
                <a:pt x="502871" y="45720"/>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050700E-7A7D-0149-BE8F-4ECD3A737B5D}">
      <dsp:nvSpPr>
        <dsp:cNvPr id="0" name=""/>
        <dsp:cNvSpPr/>
      </dsp:nvSpPr>
      <dsp:spPr>
        <a:xfrm>
          <a:off x="2741865" y="1598642"/>
          <a:ext cx="502871" cy="866078"/>
        </a:xfrm>
        <a:custGeom>
          <a:avLst/>
          <a:gdLst/>
          <a:ahLst/>
          <a:cxnLst/>
          <a:rect l="0" t="0" r="0" b="0"/>
          <a:pathLst>
            <a:path>
              <a:moveTo>
                <a:pt x="0" y="866078"/>
              </a:moveTo>
              <a:lnTo>
                <a:pt x="251435" y="866078"/>
              </a:lnTo>
              <a:lnTo>
                <a:pt x="251435" y="0"/>
              </a:lnTo>
              <a:lnTo>
                <a:pt x="502871" y="0"/>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83AE86-181D-5A48-BA91-816F77254DF6}">
      <dsp:nvSpPr>
        <dsp:cNvPr id="0" name=""/>
        <dsp:cNvSpPr/>
      </dsp:nvSpPr>
      <dsp:spPr>
        <a:xfrm>
          <a:off x="2741865" y="732563"/>
          <a:ext cx="502871" cy="1732157"/>
        </a:xfrm>
        <a:custGeom>
          <a:avLst/>
          <a:gdLst/>
          <a:ahLst/>
          <a:cxnLst/>
          <a:rect l="0" t="0" r="0" b="0"/>
          <a:pathLst>
            <a:path>
              <a:moveTo>
                <a:pt x="0" y="1732157"/>
              </a:moveTo>
              <a:lnTo>
                <a:pt x="251435" y="1732157"/>
              </a:lnTo>
              <a:lnTo>
                <a:pt x="251435" y="0"/>
              </a:lnTo>
              <a:lnTo>
                <a:pt x="502871" y="0"/>
              </a:lnTo>
            </a:path>
          </a:pathLst>
        </a:custGeom>
        <a:noFill/>
        <a:ln w="10795"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C7B68D0-F287-1046-8FD3-9DDEC7996D1C}">
      <dsp:nvSpPr>
        <dsp:cNvPr id="0" name=""/>
        <dsp:cNvSpPr/>
      </dsp:nvSpPr>
      <dsp:spPr>
        <a:xfrm>
          <a:off x="2474" y="2020510"/>
          <a:ext cx="2739390" cy="888421"/>
        </a:xfrm>
        <a:prstGeom prst="rect">
          <a:avLst/>
        </a:prstGeom>
        <a:solidFill>
          <a:schemeClr val="dk2">
            <a:hueOff val="0"/>
            <a:satOff val="0"/>
            <a:lumOff val="0"/>
            <a:alphaOff val="0"/>
          </a:schemeClr>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IN" sz="1800" kern="1200" dirty="0">
              <a:latin typeface="Book Antiqua" panose="02040602050305030304" pitchFamily="18" charset="0"/>
            </a:rPr>
            <a:t>Parameter-efficient Fine-tuning (PEFT) Techniques</a:t>
          </a:r>
        </a:p>
      </dsp:txBody>
      <dsp:txXfrm>
        <a:off x="2474" y="2020510"/>
        <a:ext cx="2739390" cy="888421"/>
      </dsp:txXfrm>
    </dsp:sp>
    <dsp:sp modelId="{85ADB879-2120-1549-9DEB-9B0AD9333845}">
      <dsp:nvSpPr>
        <dsp:cNvPr id="0" name=""/>
        <dsp:cNvSpPr/>
      </dsp:nvSpPr>
      <dsp:spPr>
        <a:xfrm>
          <a:off x="3244736" y="456671"/>
          <a:ext cx="2514355" cy="551784"/>
        </a:xfrm>
        <a:prstGeom prst="rect">
          <a:avLst/>
        </a:prstGeom>
        <a:solidFill>
          <a:schemeClr val="accent6"/>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IN" sz="1400" kern="1200" dirty="0" err="1">
              <a:solidFill>
                <a:schemeClr val="tx1"/>
              </a:solidFill>
              <a:latin typeface="Book Antiqua" panose="02040602050305030304" pitchFamily="18" charset="0"/>
            </a:rPr>
            <a:t>BitFit</a:t>
          </a:r>
          <a:endParaRPr lang="en-IN" sz="1400" kern="1200" dirty="0">
            <a:solidFill>
              <a:schemeClr val="tx1"/>
            </a:solidFill>
            <a:latin typeface="Book Antiqua" panose="02040602050305030304" pitchFamily="18" charset="0"/>
          </a:endParaRPr>
        </a:p>
      </dsp:txBody>
      <dsp:txXfrm>
        <a:off x="3244736" y="456671"/>
        <a:ext cx="2514355" cy="551784"/>
      </dsp:txXfrm>
    </dsp:sp>
    <dsp:sp modelId="{C71CF8E8-CA1A-D943-9562-50998AC02C89}">
      <dsp:nvSpPr>
        <dsp:cNvPr id="0" name=""/>
        <dsp:cNvSpPr/>
      </dsp:nvSpPr>
      <dsp:spPr>
        <a:xfrm>
          <a:off x="3244736" y="1322750"/>
          <a:ext cx="2514355" cy="551784"/>
        </a:xfrm>
        <a:prstGeom prst="rect">
          <a:avLst/>
        </a:prstGeom>
        <a:solidFill>
          <a:schemeClr val="accent6"/>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IN" sz="1400" kern="1200" dirty="0">
              <a:solidFill>
                <a:schemeClr val="tx1"/>
              </a:solidFill>
              <a:latin typeface="Book Antiqua" panose="02040602050305030304" pitchFamily="18" charset="0"/>
            </a:rPr>
            <a:t>Adapters</a:t>
          </a:r>
        </a:p>
      </dsp:txBody>
      <dsp:txXfrm>
        <a:off x="3244736" y="1322750"/>
        <a:ext cx="2514355" cy="551784"/>
      </dsp:txXfrm>
    </dsp:sp>
    <dsp:sp modelId="{F5E743AF-2E08-DE47-9C63-8FA638F39444}">
      <dsp:nvSpPr>
        <dsp:cNvPr id="0" name=""/>
        <dsp:cNvSpPr/>
      </dsp:nvSpPr>
      <dsp:spPr>
        <a:xfrm>
          <a:off x="3244736" y="2188829"/>
          <a:ext cx="2514355" cy="551784"/>
        </a:xfrm>
        <a:prstGeom prst="rect">
          <a:avLst/>
        </a:prstGeom>
        <a:solidFill>
          <a:schemeClr val="accent6"/>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IN" sz="1400" kern="1200" dirty="0">
              <a:solidFill>
                <a:schemeClr val="tx1"/>
              </a:solidFill>
              <a:latin typeface="Book Antiqua" panose="02040602050305030304" pitchFamily="18" charset="0"/>
            </a:rPr>
            <a:t>Representation </a:t>
          </a:r>
        </a:p>
        <a:p>
          <a:pPr marL="0" lvl="0" indent="0" algn="ctr" defTabSz="622300">
            <a:lnSpc>
              <a:spcPct val="90000"/>
            </a:lnSpc>
            <a:spcBef>
              <a:spcPct val="0"/>
            </a:spcBef>
            <a:spcAft>
              <a:spcPct val="35000"/>
            </a:spcAft>
            <a:buNone/>
          </a:pPr>
          <a:r>
            <a:rPr lang="en-IN" sz="1400" kern="1200" dirty="0">
              <a:solidFill>
                <a:schemeClr val="tx1"/>
              </a:solidFill>
              <a:latin typeface="Book Antiqua" panose="02040602050305030304" pitchFamily="18" charset="0"/>
            </a:rPr>
            <a:t>Fine-tuning</a:t>
          </a:r>
        </a:p>
      </dsp:txBody>
      <dsp:txXfrm>
        <a:off x="3244736" y="2188829"/>
        <a:ext cx="2514355" cy="551784"/>
      </dsp:txXfrm>
    </dsp:sp>
    <dsp:sp modelId="{DB7B8E31-5F9C-134C-821A-7F14703F1AF2}">
      <dsp:nvSpPr>
        <dsp:cNvPr id="0" name=""/>
        <dsp:cNvSpPr/>
      </dsp:nvSpPr>
      <dsp:spPr>
        <a:xfrm>
          <a:off x="3244736" y="3054908"/>
          <a:ext cx="2514355" cy="551784"/>
        </a:xfrm>
        <a:prstGeom prst="rect">
          <a:avLst/>
        </a:prstGeom>
        <a:solidFill>
          <a:schemeClr val="accent6"/>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IN" sz="1400" kern="1200">
              <a:solidFill>
                <a:schemeClr val="tx1"/>
              </a:solidFill>
              <a:latin typeface="Book Antiqua" panose="02040602050305030304" pitchFamily="18" charset="0"/>
            </a:rPr>
            <a:t>LoRA</a:t>
          </a:r>
          <a:endParaRPr lang="en-IN" sz="1400" kern="1200" dirty="0">
            <a:solidFill>
              <a:schemeClr val="tx1"/>
            </a:solidFill>
            <a:latin typeface="Book Antiqua" panose="02040602050305030304" pitchFamily="18" charset="0"/>
          </a:endParaRPr>
        </a:p>
      </dsp:txBody>
      <dsp:txXfrm>
        <a:off x="3244736" y="3054908"/>
        <a:ext cx="2514355" cy="551784"/>
      </dsp:txXfrm>
    </dsp:sp>
    <dsp:sp modelId="{3DC856C1-93A2-4C48-9C4E-982D392E6E71}">
      <dsp:nvSpPr>
        <dsp:cNvPr id="0" name=""/>
        <dsp:cNvSpPr/>
      </dsp:nvSpPr>
      <dsp:spPr>
        <a:xfrm>
          <a:off x="3244736" y="3920987"/>
          <a:ext cx="2514355" cy="551784"/>
        </a:xfrm>
        <a:prstGeom prst="rect">
          <a:avLst/>
        </a:prstGeom>
        <a:solidFill>
          <a:schemeClr val="accent6"/>
        </a:solidFill>
        <a:ln w="17145" cap="flat"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IN" sz="1400" kern="1200">
              <a:solidFill>
                <a:schemeClr val="tx1"/>
              </a:solidFill>
              <a:latin typeface="Book Antiqua" panose="02040602050305030304" pitchFamily="18" charset="0"/>
            </a:rPr>
            <a:t>(IA)</a:t>
          </a:r>
          <a:r>
            <a:rPr lang="en-IN" sz="1400" kern="1200" baseline="30000">
              <a:solidFill>
                <a:schemeClr val="tx1"/>
              </a:solidFill>
              <a:latin typeface="Book Antiqua" panose="02040602050305030304" pitchFamily="18" charset="0"/>
            </a:rPr>
            <a:t>3</a:t>
          </a:r>
          <a:endParaRPr lang="en-IN" sz="1400" kern="1200" dirty="0">
            <a:solidFill>
              <a:schemeClr val="tx1"/>
            </a:solidFill>
            <a:latin typeface="Book Antiqua" panose="02040602050305030304" pitchFamily="18" charset="0"/>
          </a:endParaRPr>
        </a:p>
      </dsp:txBody>
      <dsp:txXfrm>
        <a:off x="3244736" y="3920987"/>
        <a:ext cx="2514355" cy="55178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ADECFF-6DDE-0D4D-85B5-0490110E6E4F}">
      <dsp:nvSpPr>
        <dsp:cNvPr id="0" name=""/>
        <dsp:cNvSpPr/>
      </dsp:nvSpPr>
      <dsp:spPr>
        <a:xfrm>
          <a:off x="0" y="111169"/>
          <a:ext cx="7657353" cy="498774"/>
        </a:xfrm>
        <a:prstGeom prst="chevron">
          <a:avLst/>
        </a:prstGeom>
        <a:solidFill>
          <a:srgbClr val="002043"/>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marL="0" lvl="0" indent="0" algn="l" defTabSz="800100">
            <a:lnSpc>
              <a:spcPct val="90000"/>
            </a:lnSpc>
            <a:spcBef>
              <a:spcPct val="0"/>
            </a:spcBef>
            <a:spcAft>
              <a:spcPct val="35000"/>
            </a:spcAft>
            <a:buNone/>
          </a:pPr>
          <a:r>
            <a:rPr lang="en-IN" sz="1800" kern="1200" dirty="0">
              <a:solidFill>
                <a:schemeClr val="bg1"/>
              </a:solidFill>
              <a:latin typeface="Book Antiqua" panose="02040602050305030304" pitchFamily="18" charset="0"/>
            </a:rPr>
            <a:t>Gap exists between the low-resource and high-resource settings</a:t>
          </a:r>
        </a:p>
      </dsp:txBody>
      <dsp:txXfrm>
        <a:off x="249387" y="111169"/>
        <a:ext cx="7158579" cy="498774"/>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19.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32.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3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34.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35.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6.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525568" y="189833"/>
            <a:ext cx="3496595"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l"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39" name="Rectangle 3"/>
          <p:cNvSpPr>
            <a:spLocks noGrp="1" noChangeArrowheads="1"/>
          </p:cNvSpPr>
          <p:nvPr>
            <p:ph type="dt" sz="quarter" idx="1"/>
          </p:nvPr>
        </p:nvSpPr>
        <p:spPr bwMode="auto">
          <a:xfrm>
            <a:off x="4338830" y="189833"/>
            <a:ext cx="2208376"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r"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40" name="Rectangle 4"/>
          <p:cNvSpPr>
            <a:spLocks noGrp="1" noChangeArrowheads="1"/>
          </p:cNvSpPr>
          <p:nvPr>
            <p:ph type="ftr" sz="quarter" idx="2"/>
          </p:nvPr>
        </p:nvSpPr>
        <p:spPr bwMode="auto">
          <a:xfrm>
            <a:off x="0"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l"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41" name="Rectangle 5"/>
          <p:cNvSpPr>
            <a:spLocks noGrp="1" noChangeArrowheads="1"/>
          </p:cNvSpPr>
          <p:nvPr>
            <p:ph type="sldNum" sz="quarter" idx="3"/>
          </p:nvPr>
        </p:nvSpPr>
        <p:spPr bwMode="auto">
          <a:xfrm>
            <a:off x="4022163"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r" eaLnBrk="0" hangingPunct="0">
              <a:defRPr sz="1300">
                <a:latin typeface="TUM Neue Helvetica 55 Regular" charset="0"/>
                <a:cs typeface="+mn-cs"/>
              </a:defRPr>
            </a:lvl1pPr>
          </a:lstStyle>
          <a:p>
            <a:pPr>
              <a:defRPr/>
            </a:pPr>
            <a:fld id="{6F17E718-27D7-4FA6-ACF7-4EB047CCD802}" type="slidenum">
              <a:rPr lang="de-DE">
                <a:latin typeface="Arial Unicode MS" pitchFamily="34" charset="-128"/>
              </a:rPr>
              <a:pPr>
                <a:defRPr/>
              </a:pPr>
              <a:t>‹#›</a:t>
            </a:fld>
            <a:endParaRPr lang="de-DE" dirty="0">
              <a:latin typeface="Arial Unicode MS" pitchFamily="34" charset="-128"/>
            </a:endParaRPr>
          </a:p>
        </p:txBody>
      </p:sp>
    </p:spTree>
    <p:extLst>
      <p:ext uri="{BB962C8B-B14F-4D97-AF65-F5344CB8AC3E}">
        <p14:creationId xmlns:p14="http://schemas.microsoft.com/office/powerpoint/2010/main" val="17919594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77137"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l" eaLnBrk="0" hangingPunct="0">
              <a:defRPr sz="1300">
                <a:latin typeface="Arial Unicode MS" pitchFamily="34" charset="-128"/>
                <a:cs typeface="+mn-cs"/>
              </a:defRPr>
            </a:lvl1pPr>
          </a:lstStyle>
          <a:p>
            <a:pPr>
              <a:defRPr/>
            </a:pPr>
            <a:endParaRPr lang="de-DE" dirty="0"/>
          </a:p>
        </p:txBody>
      </p:sp>
      <p:sp>
        <p:nvSpPr>
          <p:cNvPr id="4099" name="Rectangle 3"/>
          <p:cNvSpPr>
            <a:spLocks noGrp="1" noChangeArrowheads="1"/>
          </p:cNvSpPr>
          <p:nvPr>
            <p:ph type="dt" idx="1"/>
          </p:nvPr>
        </p:nvSpPr>
        <p:spPr bwMode="auto">
          <a:xfrm>
            <a:off x="4022163" y="0"/>
            <a:ext cx="3077137"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r" eaLnBrk="0" hangingPunct="0">
              <a:defRPr sz="1300">
                <a:latin typeface="Arial Unicode MS" pitchFamily="34" charset="-128"/>
                <a:cs typeface="+mn-cs"/>
              </a:defRPr>
            </a:lvl1pPr>
          </a:lstStyle>
          <a:p>
            <a:pPr>
              <a:defRPr/>
            </a:pPr>
            <a:endParaRPr lang="de-DE" dirty="0"/>
          </a:p>
        </p:txBody>
      </p:sp>
      <p:sp>
        <p:nvSpPr>
          <p:cNvPr id="29700" name="Rectangle 4"/>
          <p:cNvSpPr>
            <a:spLocks noGrp="1" noRot="1" noChangeAspect="1" noChangeArrowheads="1" noTextEdit="1"/>
          </p:cNvSpPr>
          <p:nvPr>
            <p:ph type="sldImg" idx="2"/>
          </p:nvPr>
        </p:nvSpPr>
        <p:spPr bwMode="auto">
          <a:xfrm>
            <a:off x="141288" y="769938"/>
            <a:ext cx="6816725" cy="38354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46685" y="4862015"/>
            <a:ext cx="5205932" cy="4605085"/>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4102" name="Rectangle 6"/>
          <p:cNvSpPr>
            <a:spLocks noGrp="1" noChangeArrowheads="1"/>
          </p:cNvSpPr>
          <p:nvPr>
            <p:ph type="ftr" sz="quarter" idx="4"/>
          </p:nvPr>
        </p:nvSpPr>
        <p:spPr bwMode="auto">
          <a:xfrm>
            <a:off x="0"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l" eaLnBrk="0" hangingPunct="0">
              <a:defRPr sz="1300">
                <a:latin typeface="Arial Unicode MS" pitchFamily="34" charset="-128"/>
                <a:cs typeface="+mn-cs"/>
              </a:defRPr>
            </a:lvl1pPr>
          </a:lstStyle>
          <a:p>
            <a:pPr>
              <a:defRPr/>
            </a:pPr>
            <a:endParaRPr lang="de-DE" dirty="0"/>
          </a:p>
        </p:txBody>
      </p:sp>
      <p:sp>
        <p:nvSpPr>
          <p:cNvPr id="4103" name="Rectangle 7"/>
          <p:cNvSpPr>
            <a:spLocks noGrp="1" noChangeArrowheads="1"/>
          </p:cNvSpPr>
          <p:nvPr>
            <p:ph type="sldNum" sz="quarter" idx="5"/>
          </p:nvPr>
        </p:nvSpPr>
        <p:spPr bwMode="auto">
          <a:xfrm>
            <a:off x="4022163"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r" eaLnBrk="0" hangingPunct="0">
              <a:defRPr sz="1300">
                <a:latin typeface="Arial Unicode MS" pitchFamily="34" charset="-128"/>
                <a:cs typeface="+mn-cs"/>
              </a:defRPr>
            </a:lvl1pPr>
          </a:lstStyle>
          <a:p>
            <a:pPr>
              <a:defRPr/>
            </a:pPr>
            <a:fld id="{D1CBFA17-2001-43FC-BD93-086B619BC2A9}" type="slidenum">
              <a:rPr lang="de-DE" smtClean="0"/>
              <a:pPr>
                <a:defRPr/>
              </a:pPr>
              <a:t>‹#›</a:t>
            </a:fld>
            <a:endParaRPr lang="de-DE" dirty="0"/>
          </a:p>
        </p:txBody>
      </p:sp>
    </p:spTree>
    <p:extLst>
      <p:ext uri="{BB962C8B-B14F-4D97-AF65-F5344CB8AC3E}">
        <p14:creationId xmlns:p14="http://schemas.microsoft.com/office/powerpoint/2010/main" val="11324472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Unicode MS" pitchFamily="34" charset="-128"/>
        <a:ea typeface="+mn-ea"/>
        <a:cs typeface="+mn-cs"/>
      </a:defRPr>
    </a:lvl1pPr>
    <a:lvl2pPr marL="457200" algn="l" rtl="0" eaLnBrk="0" fontAlgn="base" hangingPunct="0">
      <a:spcBef>
        <a:spcPct val="30000"/>
      </a:spcBef>
      <a:spcAft>
        <a:spcPct val="0"/>
      </a:spcAft>
      <a:defRPr sz="1200" kern="1200">
        <a:solidFill>
          <a:schemeClr val="tx1"/>
        </a:solidFill>
        <a:latin typeface="Arial Unicode MS" pitchFamily="34" charset="-128"/>
        <a:ea typeface="+mn-ea"/>
        <a:cs typeface="+mn-cs"/>
      </a:defRPr>
    </a:lvl2pPr>
    <a:lvl3pPr marL="914400" algn="l" rtl="0" eaLnBrk="0" fontAlgn="base" hangingPunct="0">
      <a:spcBef>
        <a:spcPct val="30000"/>
      </a:spcBef>
      <a:spcAft>
        <a:spcPct val="0"/>
      </a:spcAft>
      <a:defRPr sz="1200" kern="1200">
        <a:solidFill>
          <a:schemeClr val="tx1"/>
        </a:solidFill>
        <a:latin typeface="Arial Unicode MS" pitchFamily="34" charset="-128"/>
        <a:ea typeface="+mn-ea"/>
        <a:cs typeface="+mn-cs"/>
      </a:defRPr>
    </a:lvl3pPr>
    <a:lvl4pPr marL="1371600" algn="l" rtl="0" eaLnBrk="0" fontAlgn="base" hangingPunct="0">
      <a:spcBef>
        <a:spcPct val="30000"/>
      </a:spcBef>
      <a:spcAft>
        <a:spcPct val="0"/>
      </a:spcAft>
      <a:defRPr sz="1200" kern="1200">
        <a:solidFill>
          <a:schemeClr val="tx1"/>
        </a:solidFill>
        <a:latin typeface="Arial Unicode MS" pitchFamily="34" charset="-128"/>
        <a:ea typeface="+mn-ea"/>
        <a:cs typeface="+mn-cs"/>
      </a:defRPr>
    </a:lvl4pPr>
    <a:lvl5pPr marL="1828800" algn="l" rtl="0" eaLnBrk="0" fontAlgn="base" hangingPunct="0">
      <a:spcBef>
        <a:spcPct val="30000"/>
      </a:spcBef>
      <a:spcAft>
        <a:spcPct val="0"/>
      </a:spcAft>
      <a:defRPr sz="1200" kern="1200">
        <a:solidFill>
          <a:schemeClr val="tx1"/>
        </a:solidFill>
        <a:latin typeface="Arial Unicode MS" pitchFamily="34" charset="-128"/>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en.wikipedia.org/wiki/Feature_space"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en.wikipedia.org/wiki/Feature_space"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Good Afternoon Everyone. Welcome to the kick-off presentation of the Enhancing Domain Versatility of LLMs Through PEFT</a:t>
            </a:r>
          </a:p>
          <a:p>
            <a:endParaRPr lang="en-US" dirty="0"/>
          </a:p>
          <a:p>
            <a:endParaRPr lang="en-US" dirty="0"/>
          </a:p>
          <a:p>
            <a:endParaRPr lang="en-US" dirty="0"/>
          </a:p>
          <a:p>
            <a:endParaRPr lang="en-US" dirty="0"/>
          </a:p>
          <a:p>
            <a:endParaRPr lang="en-US" dirty="0"/>
          </a:p>
          <a:p>
            <a:endParaRPr lang="en-US" dirty="0"/>
          </a:p>
          <a:p>
            <a:endParaRPr lang="en-US" dirty="0"/>
          </a:p>
          <a:p>
            <a:r>
              <a:rPr lang="en-US" dirty="0"/>
              <a:t>------</a:t>
            </a:r>
          </a:p>
          <a:p>
            <a:endParaRPr lang="en-US" dirty="0"/>
          </a:p>
          <a:p>
            <a:r>
              <a:rPr lang="en-US" dirty="0"/>
              <a:t>Does DA of LLMs summarizes LR domains</a:t>
            </a:r>
          </a:p>
          <a:p>
            <a:endParaRPr lang="en-US" dirty="0"/>
          </a:p>
          <a:p>
            <a:r>
              <a:rPr lang="en-US" dirty="0"/>
              <a:t>--------</a:t>
            </a:r>
          </a:p>
          <a:p>
            <a:endParaRPr lang="en-US" dirty="0"/>
          </a:p>
          <a:p>
            <a:endParaRPr lang="en-US" dirty="0"/>
          </a:p>
          <a:p>
            <a:r>
              <a:rPr lang="en-US" dirty="0"/>
              <a:t>Rework the idea, -&gt; </a:t>
            </a:r>
          </a:p>
          <a:p>
            <a:r>
              <a:rPr lang="en-US" dirty="0"/>
              <a:t>focus on 2 different questions</a:t>
            </a:r>
          </a:p>
          <a:p>
            <a:endParaRPr lang="en-US" dirty="0"/>
          </a:p>
          <a:p>
            <a:r>
              <a:rPr lang="en-US" dirty="0"/>
              <a:t>1. Teaching model new knowledge - from PEFT</a:t>
            </a:r>
          </a:p>
          <a:p>
            <a:endParaRPr lang="en-US" dirty="0"/>
          </a:p>
          <a:p>
            <a:r>
              <a:rPr lang="en-US" dirty="0"/>
              <a:t>	best techniques that teaches model the best</a:t>
            </a:r>
          </a:p>
          <a:p>
            <a:r>
              <a:rPr lang="en-US" dirty="0"/>
              <a:t>2. how well the model will perform on Low Resource DA? </a:t>
            </a:r>
          </a:p>
          <a:p>
            <a:r>
              <a:rPr lang="en-US" dirty="0"/>
              <a:t>	models sees 5 domains, 6th new domain, model leverages 5 DA knowledge and performs better on 6th one </a:t>
            </a:r>
          </a:p>
          <a:p>
            <a:r>
              <a:rPr lang="en-US" dirty="0"/>
              <a:t>	[Zero shot -&gt; ]</a:t>
            </a:r>
          </a:p>
          <a:p>
            <a:r>
              <a:rPr lang="en-US" dirty="0"/>
              <a:t>initial </a:t>
            </a:r>
            <a:r>
              <a:rPr lang="en-US" dirty="0" err="1"/>
              <a:t>exps</a:t>
            </a:r>
            <a:r>
              <a:rPr lang="en-US" dirty="0"/>
              <a:t> -&gt; for knowing which techniques are better or best ones.</a:t>
            </a:r>
          </a:p>
          <a:p>
            <a:endParaRPr lang="en-US" dirty="0"/>
          </a:p>
          <a:p>
            <a:endParaRPr lang="en-US" dirty="0"/>
          </a:p>
          <a:p>
            <a:r>
              <a:rPr lang="en-US" dirty="0"/>
              <a:t> </a:t>
            </a: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1</a:t>
            </a:fld>
            <a:endParaRPr lang="de-DE" dirty="0"/>
          </a:p>
        </p:txBody>
      </p:sp>
    </p:spTree>
    <p:extLst>
      <p:ext uri="{BB962C8B-B14F-4D97-AF65-F5344CB8AC3E}">
        <p14:creationId xmlns:p14="http://schemas.microsoft.com/office/powerpoint/2010/main" val="13660024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gn="l"/>
            <a:r>
              <a:rPr lang="en-IN" sz="1200" dirty="0">
                <a:latin typeface="Book Antiqua" panose="02040602050305030304" pitchFamily="18" charset="0"/>
              </a:rPr>
              <a:t>Q1. Can a smaller Large Language Model (LLM) adapt well to an unseen domain using a parameter-efficient fine-tuning method and perform effectively on the task of summarization?</a:t>
            </a:r>
            <a:endParaRPr lang="en-GB" sz="1200" dirty="0">
              <a:latin typeface="Book Antiqua" panose="02040602050305030304" pitchFamily="18" charset="0"/>
            </a:endParaRPr>
          </a:p>
          <a:p>
            <a:pPr lvl="0"/>
            <a:r>
              <a:rPr lang="en-IN" sz="1200" dirty="0">
                <a:latin typeface="Book Antiqua" panose="02040602050305030304" pitchFamily="18" charset="0"/>
              </a:rPr>
              <a:t>	for  our </a:t>
            </a:r>
            <a:r>
              <a:rPr lang="en-IN" sz="1200" dirty="0" err="1">
                <a:latin typeface="Book Antiqua" panose="02040602050305030304" pitchFamily="18" charset="0"/>
              </a:rPr>
              <a:t>PoCwe</a:t>
            </a:r>
            <a:r>
              <a:rPr lang="en-IN" sz="1200" dirty="0">
                <a:latin typeface="Book Antiqua" panose="02040602050305030304" pitchFamily="18" charset="0"/>
              </a:rPr>
              <a:t> adapted Medical and Scientific domain and we were able to generate some results with a few epochs, we trained our model on 500 samples.</a:t>
            </a:r>
          </a:p>
          <a:p>
            <a:pPr lvl="0"/>
            <a:endParaRPr lang="en-IN" sz="1200" dirty="0">
              <a:latin typeface="Book Antiqua" panose="02040602050305030304" pitchFamily="18" charset="0"/>
            </a:endParaRPr>
          </a:p>
          <a:p>
            <a:pPr lvl="0" algn="l"/>
            <a:r>
              <a:rPr lang="en-IN" sz="1200" dirty="0">
                <a:latin typeface="Book Antiqua" panose="02040602050305030304" pitchFamily="18" charset="0"/>
              </a:rPr>
              <a:t>Q2. </a:t>
            </a:r>
            <a:r>
              <a:rPr lang="en-IN" sz="1200" b="0" i="0" dirty="0">
                <a:latin typeface="Book Antiqua" panose="02040602050305030304" pitchFamily="18" charset="0"/>
              </a:rPr>
              <a:t>Can we leverage multiple parameter-efficient fine-tuning techniques to enable an LLM to simultaneously learn and perform well across various domains?</a:t>
            </a:r>
            <a:endParaRPr lang="en-GB" sz="1200" dirty="0">
              <a:latin typeface="Book Antiqua" panose="0204060205030503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200" dirty="0">
                <a:latin typeface="Book Antiqua" panose="02040602050305030304" pitchFamily="18" charset="0"/>
              </a:rPr>
              <a:t>	In our PoC we adapted Medical and Scientific domain, we </a:t>
            </a:r>
            <a:r>
              <a:rPr lang="en-IN" sz="1200" dirty="0" err="1">
                <a:latin typeface="Book Antiqua" panose="02040602050305030304" pitchFamily="18" charset="0"/>
              </a:rPr>
              <a:t>simulatenously</a:t>
            </a:r>
            <a:r>
              <a:rPr lang="en-IN" sz="1200" dirty="0">
                <a:latin typeface="Book Antiqua" panose="02040602050305030304" pitchFamily="18" charset="0"/>
              </a:rPr>
              <a:t> tried training 2 different techniques – </a:t>
            </a:r>
            <a:r>
              <a:rPr lang="en-IN" sz="1200" dirty="0" err="1">
                <a:latin typeface="Book Antiqua" panose="02040602050305030304" pitchFamily="18" charset="0"/>
              </a:rPr>
              <a:t>LoRA</a:t>
            </a:r>
            <a:r>
              <a:rPr lang="en-IN" sz="1200" dirty="0">
                <a:latin typeface="Book Antiqua" panose="02040602050305030304" pitchFamily="18" charset="0"/>
              </a:rPr>
              <a:t> and IA3 with </a:t>
            </a:r>
            <a:r>
              <a:rPr lang="en-IN" sz="1200" dirty="0" err="1">
                <a:latin typeface="Book Antiqua" panose="02040602050305030304" pitchFamily="18" charset="0"/>
              </a:rPr>
              <a:t>Pubmed</a:t>
            </a:r>
            <a:r>
              <a:rPr lang="en-IN" sz="1200" dirty="0">
                <a:latin typeface="Book Antiqua" panose="02040602050305030304" pitchFamily="18" charset="0"/>
              </a:rPr>
              <a:t> and </a:t>
            </a:r>
            <a:r>
              <a:rPr lang="en-IN" sz="1200" dirty="0" err="1">
                <a:latin typeface="Book Antiqua" panose="02040602050305030304" pitchFamily="18" charset="0"/>
              </a:rPr>
              <a:t>Arxiv</a:t>
            </a:r>
            <a:r>
              <a:rPr lang="en-IN" sz="1200" dirty="0">
                <a:latin typeface="Book Antiqua" panose="02040602050305030304" pitchFamily="18" charset="0"/>
              </a:rPr>
              <a:t> Respectively..</a:t>
            </a:r>
          </a:p>
          <a:p>
            <a:pPr lvl="0"/>
            <a:endParaRPr lang="en-IN" sz="1200" dirty="0">
              <a:latin typeface="Book Antiqua" panose="02040602050305030304" pitchFamily="18" charset="0"/>
            </a:endParaRPr>
          </a:p>
          <a:p>
            <a:pPr lvl="0"/>
            <a:endParaRPr lang="en-IN" sz="1200" dirty="0">
              <a:latin typeface="Book Antiqua" panose="02040602050305030304" pitchFamily="18" charset="0"/>
            </a:endParaRPr>
          </a:p>
          <a:p>
            <a:pPr lvl="0" algn="l"/>
            <a:r>
              <a:rPr lang="en-IN" sz="1200" dirty="0">
                <a:latin typeface="Book Antiqua" panose="02040602050305030304" pitchFamily="18" charset="0"/>
              </a:rPr>
              <a:t>Q3. </a:t>
            </a:r>
            <a:r>
              <a:rPr lang="en-IN" sz="1200" b="0" i="0" dirty="0">
                <a:latin typeface="Book Antiqua" panose="02040602050305030304" pitchFamily="18" charset="0"/>
              </a:rPr>
              <a:t>Are there parameter-efficient fine-tuning techniques that enable an LLM to adapt well to a specific domain, or do they perform effectively across multiple domains for an LLM?</a:t>
            </a:r>
            <a:endParaRPr lang="en-GB" sz="1200" dirty="0">
              <a:latin typeface="Book Antiqua" panose="02040602050305030304" pitchFamily="18" charset="0"/>
            </a:endParaRPr>
          </a:p>
          <a:p>
            <a:pPr lvl="0"/>
            <a:r>
              <a:rPr lang="en-IN" sz="1200" dirty="0">
                <a:latin typeface="Book Antiqua" panose="02040602050305030304" pitchFamily="18" charset="0"/>
              </a:rPr>
              <a:t>	is one domain easily adaptable than another, if so why is it so? </a:t>
            </a:r>
          </a:p>
          <a:p>
            <a:pPr lvl="0"/>
            <a:endParaRPr lang="en-IN" sz="1200" dirty="0">
              <a:latin typeface="Book Antiqua" panose="0204060205030503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br>
              <a:rPr lang="en-IN" sz="1200" dirty="0">
                <a:latin typeface="Book Antiqua" panose="02040602050305030304" pitchFamily="18" charset="0"/>
              </a:rPr>
            </a:br>
            <a:r>
              <a:rPr lang="en-IN" sz="1200" dirty="0">
                <a:latin typeface="Book Antiqua" panose="02040602050305030304" pitchFamily="18" charset="0"/>
              </a:rPr>
              <a:t>Q4. </a:t>
            </a:r>
            <a:r>
              <a:rPr lang="en-IN" sz="1200" b="0" i="0" dirty="0">
                <a:latin typeface="Book Antiqua" panose="02040602050305030304" pitchFamily="18" charset="0"/>
              </a:rPr>
              <a:t>After training an LLM on multiple high-resource domains, can it achieve strong performance on an unseen low-resource domain?</a:t>
            </a:r>
            <a:endParaRPr lang="en-GB" sz="1200" dirty="0">
              <a:latin typeface="Book Antiqua" panose="02040602050305030304" pitchFamily="18" charset="0"/>
            </a:endParaRPr>
          </a:p>
          <a:p>
            <a:pPr lvl="0"/>
            <a:endParaRPr lang="en-IN" sz="1200" dirty="0">
              <a:latin typeface="Book Antiqua" panose="02040602050305030304" pitchFamily="18" charset="0"/>
            </a:endParaRPr>
          </a:p>
          <a:p>
            <a:pPr lvl="0"/>
            <a:r>
              <a:rPr lang="en-IN" sz="1200" dirty="0">
                <a:latin typeface="Book Antiqua" panose="02040602050305030304" pitchFamily="18" charset="0"/>
              </a:rPr>
              <a:t>	</a:t>
            </a:r>
          </a:p>
          <a:p>
            <a:pPr lvl="0"/>
            <a:endParaRPr lang="en-IN" sz="1200" dirty="0">
              <a:latin typeface="Book Antiqua" panose="02040602050305030304" pitchFamily="18" charset="0"/>
            </a:endParaRP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10</a:t>
            </a:fld>
            <a:endParaRPr lang="de-DE" dirty="0"/>
          </a:p>
        </p:txBody>
      </p:sp>
    </p:spTree>
    <p:extLst>
      <p:ext uri="{BB962C8B-B14F-4D97-AF65-F5344CB8AC3E}">
        <p14:creationId xmlns:p14="http://schemas.microsoft.com/office/powerpoint/2010/main" val="12258839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AU"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11</a:t>
            </a:fld>
            <a:endParaRPr lang="de-DE" dirty="0"/>
          </a:p>
        </p:txBody>
      </p:sp>
    </p:spTree>
    <p:extLst>
      <p:ext uri="{BB962C8B-B14F-4D97-AF65-F5344CB8AC3E}">
        <p14:creationId xmlns:p14="http://schemas.microsoft.com/office/powerpoint/2010/main" val="30214575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r>
              <a:rPr lang="en-AU" dirty="0"/>
              <a:t>This work is the continuation of the paper </a:t>
            </a:r>
            <a:r>
              <a:rPr lang="en-AU" dirty="0" err="1"/>
              <a:t>AdaptEval</a:t>
            </a:r>
            <a:r>
              <a:rPr lang="en-AU" dirty="0"/>
              <a:t>, in which there were many models, compared with each other on vanilla Finetuning and In-context learning settings on Medical, Science and </a:t>
            </a:r>
            <a:r>
              <a:rPr lang="en-AU" dirty="0" err="1"/>
              <a:t>Governement</a:t>
            </a:r>
            <a:r>
              <a:rPr lang="en-AU" dirty="0"/>
              <a:t> Report dataset. For our work we use medical and science data, as we will see ahead, and we do not include Gov Reports because of the huge summary lengths (10k range). </a:t>
            </a:r>
            <a:br>
              <a:rPr lang="en-AU" dirty="0"/>
            </a:br>
            <a:r>
              <a:rPr lang="en-AU" dirty="0"/>
              <a:t>The baseline are the results from the in-context learning setting, where we see that LLaMa2 has best </a:t>
            </a:r>
            <a:r>
              <a:rPr lang="en-AU" dirty="0" err="1"/>
              <a:t>BERTScore</a:t>
            </a:r>
            <a:r>
              <a:rPr lang="en-AU" dirty="0"/>
              <a:t> on both datasets, and CHATGPT has best metrics in DVO and GM of ROUGE scores. </a:t>
            </a:r>
            <a:br>
              <a:rPr lang="en-AU" dirty="0"/>
            </a:br>
            <a:r>
              <a:rPr lang="en-AU" dirty="0"/>
              <a:t>And hence, through this work we would want to investigate what combination is best for enhancing domain knowledge in LLMs with PEFT methods. </a:t>
            </a:r>
          </a:p>
          <a:p>
            <a:endParaRPr lang="en-AU" dirty="0"/>
          </a:p>
          <a:p>
            <a:endParaRPr lang="en-AU"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AU" dirty="0"/>
              <a:t>DVO -&gt; </a:t>
            </a:r>
            <a:r>
              <a:rPr lang="en-IN" b="1" i="0" dirty="0">
                <a:solidFill>
                  <a:srgbClr val="F9F7F7"/>
                </a:solidFill>
                <a:effectLst/>
                <a:highlight>
                  <a:srgbClr val="282623"/>
                </a:highlight>
                <a:latin typeface="var(--headings-font-family)"/>
              </a:rPr>
              <a:t>Domain Vocabulary Overlap (DVO)</a:t>
            </a:r>
          </a:p>
          <a:p>
            <a:endParaRPr lang="en-AU"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12</a:t>
            </a:fld>
            <a:endParaRPr lang="de-DE" dirty="0"/>
          </a:p>
        </p:txBody>
      </p:sp>
    </p:spTree>
    <p:extLst>
      <p:ext uri="{BB962C8B-B14F-4D97-AF65-F5344CB8AC3E}">
        <p14:creationId xmlns:p14="http://schemas.microsoft.com/office/powerpoint/2010/main" val="14820652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AU"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13</a:t>
            </a:fld>
            <a:endParaRPr lang="de-DE" dirty="0"/>
          </a:p>
        </p:txBody>
      </p:sp>
    </p:spTree>
    <p:extLst>
      <p:ext uri="{BB962C8B-B14F-4D97-AF65-F5344CB8AC3E}">
        <p14:creationId xmlns:p14="http://schemas.microsoft.com/office/powerpoint/2010/main" val="26964746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select out dataset </a:t>
            </a: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14</a:t>
            </a:fld>
            <a:endParaRPr lang="de-DE" dirty="0"/>
          </a:p>
        </p:txBody>
      </p:sp>
    </p:spTree>
    <p:extLst>
      <p:ext uri="{BB962C8B-B14F-4D97-AF65-F5344CB8AC3E}">
        <p14:creationId xmlns:p14="http://schemas.microsoft.com/office/powerpoint/2010/main" val="35714678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are multiple domains available, </a:t>
            </a:r>
          </a:p>
          <a:p>
            <a:r>
              <a:rPr lang="en-IN" sz="1600" dirty="0">
                <a:solidFill>
                  <a:schemeClr val="tx1"/>
                </a:solidFill>
                <a:latin typeface="Book Antiqua" panose="02040602050305030304" pitchFamily="18" charset="0"/>
              </a:rPr>
              <a:t>Scientific Texts</a:t>
            </a:r>
          </a:p>
          <a:p>
            <a:pPr lvl="0"/>
            <a:r>
              <a:rPr lang="en-IN" sz="1600" dirty="0">
                <a:solidFill>
                  <a:schemeClr val="tx1"/>
                </a:solidFill>
                <a:latin typeface="Book Antiqua" panose="02040602050305030304" pitchFamily="18" charset="0"/>
              </a:rPr>
              <a:t>Religious Texts</a:t>
            </a:r>
          </a:p>
          <a:p>
            <a:pPr lvl="0"/>
            <a:r>
              <a:rPr lang="en-IN" sz="1600" dirty="0">
                <a:solidFill>
                  <a:schemeClr val="tx1"/>
                </a:solidFill>
                <a:latin typeface="Book Antiqua" panose="02040602050305030304" pitchFamily="18" charset="0"/>
              </a:rPr>
              <a:t>Medical Records</a:t>
            </a:r>
          </a:p>
          <a:p>
            <a:pPr lvl="0"/>
            <a:r>
              <a:rPr lang="en-IN" sz="1600" dirty="0">
                <a:solidFill>
                  <a:schemeClr val="tx1"/>
                </a:solidFill>
                <a:latin typeface="Book Antiqua" panose="02040602050305030304" pitchFamily="18" charset="0"/>
              </a:rPr>
              <a:t>Government Reports</a:t>
            </a:r>
          </a:p>
          <a:p>
            <a:pPr lvl="0"/>
            <a:r>
              <a:rPr lang="en-IN" sz="1600" dirty="0">
                <a:solidFill>
                  <a:schemeClr val="tx1"/>
                </a:solidFill>
                <a:latin typeface="Book Antiqua" panose="02040602050305030304" pitchFamily="18" charset="0"/>
              </a:rPr>
              <a:t>Legal Documents</a:t>
            </a:r>
          </a:p>
          <a:p>
            <a:pPr lvl="0"/>
            <a:r>
              <a:rPr lang="en-IN" sz="1600" dirty="0">
                <a:solidFill>
                  <a:schemeClr val="tx1"/>
                </a:solidFill>
                <a:latin typeface="Book Antiqua" panose="02040602050305030304" pitchFamily="18" charset="0"/>
              </a:rPr>
              <a:t>E-commerce Reviews </a:t>
            </a:r>
          </a:p>
          <a:p>
            <a:pPr lvl="0"/>
            <a:r>
              <a:rPr lang="en-IN" sz="1600" dirty="0">
                <a:solidFill>
                  <a:schemeClr val="tx1"/>
                </a:solidFill>
                <a:latin typeface="Book Antiqua" panose="02040602050305030304" pitchFamily="18" charset="0"/>
              </a:rPr>
              <a:t>News Articles</a:t>
            </a:r>
          </a:p>
          <a:p>
            <a:endParaRPr lang="en-GB" dirty="0"/>
          </a:p>
          <a:p>
            <a:endParaRPr lang="en-GB" dirty="0"/>
          </a:p>
          <a:p>
            <a:r>
              <a:rPr lang="en-GB" dirty="0"/>
              <a:t>Highlight the ones selected</a:t>
            </a:r>
          </a:p>
          <a:p>
            <a:endParaRPr lang="en-GB" dirty="0"/>
          </a:p>
          <a:p>
            <a:endParaRPr lang="en-GB" dirty="0"/>
          </a:p>
          <a:p>
            <a:r>
              <a:rPr lang="en-GB" dirty="0"/>
              <a:t>Average length of the articles, average length summary. </a:t>
            </a: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15</a:t>
            </a:fld>
            <a:endParaRPr lang="de-DE" dirty="0"/>
          </a:p>
        </p:txBody>
      </p:sp>
    </p:spTree>
    <p:extLst>
      <p:ext uri="{BB962C8B-B14F-4D97-AF65-F5344CB8AC3E}">
        <p14:creationId xmlns:p14="http://schemas.microsoft.com/office/powerpoint/2010/main" val="39275230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our work we choose between LLaMA3 or Mistral, after performing a PoC. </a:t>
            </a:r>
          </a:p>
          <a:p>
            <a:endParaRPr lang="en-GB" dirty="0"/>
          </a:p>
          <a:p>
            <a:r>
              <a:rPr lang="en-GB" dirty="0"/>
              <a:t>LLaMa3 is latest model released by Meta, with 8 B params, provides advanced reasoning and content generation across formats, making it more versatile. It supports 128K tokens.</a:t>
            </a:r>
          </a:p>
          <a:p>
            <a:endParaRPr lang="en-GB" dirty="0"/>
          </a:p>
          <a:p>
            <a:r>
              <a:rPr lang="en-GB" dirty="0"/>
              <a:t>Mistral on the other hand has 7 B params, and it was outperforming LLaMA2 – 13B on all benchmarks, as it can take 128K tokens with reduced computational costs. </a:t>
            </a: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16</a:t>
            </a:fld>
            <a:endParaRPr lang="de-DE" dirty="0"/>
          </a:p>
        </p:txBody>
      </p:sp>
    </p:spTree>
    <p:extLst>
      <p:ext uri="{BB962C8B-B14F-4D97-AF65-F5344CB8AC3E}">
        <p14:creationId xmlns:p14="http://schemas.microsoft.com/office/powerpoint/2010/main" val="32164126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our work we choose between LLaMA3 or Mistral, after performing a PoC. </a:t>
            </a:r>
          </a:p>
          <a:p>
            <a:endParaRPr lang="en-GB" dirty="0"/>
          </a:p>
          <a:p>
            <a:r>
              <a:rPr lang="en-GB" dirty="0"/>
              <a:t>LLaMa3 is latest model released by Meta, with 8 B params, provides advanced reasoning and content generation across formats, making it more versatile. It supports 128K tokens.</a:t>
            </a:r>
          </a:p>
          <a:p>
            <a:endParaRPr lang="en-GB" dirty="0"/>
          </a:p>
          <a:p>
            <a:r>
              <a:rPr lang="en-GB" dirty="0"/>
              <a:t>Mistral on the other hand has 7 B params, and it was outperforming LLaMA2 – 13B on all benchmarks, as it can take 128K tokens with reduced computational costs. </a:t>
            </a: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17</a:t>
            </a:fld>
            <a:endParaRPr lang="de-DE" dirty="0"/>
          </a:p>
        </p:txBody>
      </p:sp>
    </p:spTree>
    <p:extLst>
      <p:ext uri="{BB962C8B-B14F-4D97-AF65-F5344CB8AC3E}">
        <p14:creationId xmlns:p14="http://schemas.microsoft.com/office/powerpoint/2010/main" val="3491873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IN" sz="2000" dirty="0">
                <a:latin typeface="Book Antiqua" panose="02040602050305030304" pitchFamily="18" charset="0"/>
              </a:rPr>
              <a:t>After selecting a model we will add different PEFT Techniques. We have multiple technologies available as seen earlier.</a:t>
            </a:r>
          </a:p>
          <a:p>
            <a:pPr lvl="0"/>
            <a:r>
              <a:rPr lang="en-IN" sz="2000" dirty="0">
                <a:latin typeface="Book Antiqua" panose="02040602050305030304" pitchFamily="18" charset="0"/>
              </a:rPr>
              <a:t>Parameter Efficient Fine Tuning Technologies</a:t>
            </a:r>
          </a:p>
          <a:p>
            <a:pPr lvl="1"/>
            <a:r>
              <a:rPr lang="en-IN" sz="2000" dirty="0" err="1">
                <a:latin typeface="Book Antiqua" panose="02040602050305030304" pitchFamily="18" charset="0"/>
              </a:rPr>
              <a:t>BitFit</a:t>
            </a:r>
            <a:endParaRPr lang="en-IN" sz="2000" dirty="0">
              <a:latin typeface="Book Antiqua" panose="02040602050305030304" pitchFamily="18" charset="0"/>
            </a:endParaRPr>
          </a:p>
          <a:p>
            <a:pPr lvl="2">
              <a:buFont typeface="Arial" panose="020B0604020202020204" pitchFamily="34" charset="0"/>
              <a:buChar char="•"/>
            </a:pPr>
            <a:r>
              <a:rPr lang="en-US" sz="1400" dirty="0" err="1">
                <a:latin typeface="Book Antiqua" panose="02040602050305030304" pitchFamily="18" charset="0"/>
              </a:rPr>
              <a:t>BitFit</a:t>
            </a:r>
            <a:r>
              <a:rPr lang="en-US" sz="1400" dirty="0">
                <a:latin typeface="Book Antiqua" panose="02040602050305030304" pitchFamily="18" charset="0"/>
              </a:rPr>
              <a:t> fine-tunes only the bias terms in the model's layers.</a:t>
            </a:r>
            <a:endParaRPr lang="en-IN" sz="1400" dirty="0">
              <a:latin typeface="Book Antiqua" panose="02040602050305030304" pitchFamily="18" charset="0"/>
            </a:endParaRPr>
          </a:p>
          <a:p>
            <a:pPr lvl="2"/>
            <a:r>
              <a:rPr lang="en-IN" sz="1400" dirty="0">
                <a:latin typeface="Book Antiqua" panose="02040602050305030304" pitchFamily="18" charset="0"/>
              </a:rPr>
              <a:t>Success in tasks like text classification, sentiment analysis</a:t>
            </a:r>
          </a:p>
          <a:p>
            <a:pPr lvl="1"/>
            <a:r>
              <a:rPr lang="en-IN" sz="2000" dirty="0">
                <a:latin typeface="Book Antiqua" panose="02040602050305030304" pitchFamily="18" charset="0"/>
              </a:rPr>
              <a:t>Adapters</a:t>
            </a:r>
          </a:p>
          <a:p>
            <a:pPr lvl="2">
              <a:buFont typeface="Arial" panose="020B0604020202020204" pitchFamily="34" charset="0"/>
              <a:buChar char="•"/>
            </a:pPr>
            <a:r>
              <a:rPr lang="en-US" sz="1400" dirty="0">
                <a:latin typeface="Book Antiqua" panose="02040602050305030304" pitchFamily="18" charset="0"/>
              </a:rPr>
              <a:t>Small neural network modules added to each layer of a PLM.</a:t>
            </a:r>
            <a:endParaRPr lang="en-IN" sz="1400" dirty="0">
              <a:latin typeface="Book Antiqua" panose="02040602050305030304" pitchFamily="18" charset="0"/>
            </a:endParaRPr>
          </a:p>
          <a:p>
            <a:pPr lvl="2"/>
            <a:r>
              <a:rPr lang="en-IN" sz="1400" dirty="0">
                <a:latin typeface="Book Antiqua" panose="02040602050305030304" pitchFamily="18" charset="0"/>
              </a:rPr>
              <a:t>Minimal additional parameters, retaining most of the original model</a:t>
            </a:r>
          </a:p>
          <a:p>
            <a:pPr lvl="2"/>
            <a:r>
              <a:rPr lang="en-IN" sz="1400" dirty="0">
                <a:latin typeface="Book Antiqua" panose="02040602050305030304" pitchFamily="18" charset="0"/>
              </a:rPr>
              <a:t>Modular - easily added or removed</a:t>
            </a:r>
          </a:p>
          <a:p>
            <a:pPr lvl="1"/>
            <a:r>
              <a:rPr lang="en-IN" sz="2000" dirty="0" err="1">
                <a:latin typeface="Book Antiqua" panose="02040602050305030304" pitchFamily="18" charset="0"/>
              </a:rPr>
              <a:t>LoRA</a:t>
            </a:r>
            <a:endParaRPr lang="en-IN" sz="2000" dirty="0">
              <a:latin typeface="Book Antiqua" panose="02040602050305030304" pitchFamily="18" charset="0"/>
            </a:endParaRPr>
          </a:p>
          <a:p>
            <a:pPr lvl="2">
              <a:buFont typeface="Arial" panose="020B0604020202020204" pitchFamily="34" charset="0"/>
              <a:buChar char="•"/>
            </a:pPr>
            <a:r>
              <a:rPr lang="en-US" sz="1400" dirty="0">
                <a:latin typeface="Book Antiqua" panose="02040602050305030304" pitchFamily="18" charset="0"/>
              </a:rPr>
              <a:t>Introduces low-rank matrices into the layers</a:t>
            </a:r>
            <a:endParaRPr lang="en-IN" sz="1400" dirty="0">
              <a:latin typeface="Book Antiqua" panose="02040602050305030304" pitchFamily="18" charset="0"/>
            </a:endParaRPr>
          </a:p>
          <a:p>
            <a:pPr lvl="2"/>
            <a:r>
              <a:rPr lang="en-IN" sz="1400" dirty="0">
                <a:latin typeface="Book Antiqua" panose="02040602050305030304" pitchFamily="18" charset="0"/>
              </a:rPr>
              <a:t>low-rank matrices are trained during the fine-tuning process</a:t>
            </a:r>
          </a:p>
          <a:p>
            <a:pPr lvl="2"/>
            <a:endParaRPr lang="en-IN" sz="1400" dirty="0">
              <a:latin typeface="Book Antiqua" panose="02040602050305030304" pitchFamily="18" charset="0"/>
            </a:endParaRPr>
          </a:p>
          <a:p>
            <a:pPr lvl="2"/>
            <a:endParaRPr lang="en-IN" sz="1400" dirty="0">
              <a:latin typeface="Book Antiqua" panose="02040602050305030304" pitchFamily="18" charset="0"/>
            </a:endParaRPr>
          </a:p>
          <a:p>
            <a:pPr lvl="0"/>
            <a:r>
              <a:rPr lang="en-IN" sz="2000" dirty="0">
                <a:solidFill>
                  <a:schemeClr val="tx1"/>
                </a:solidFill>
                <a:latin typeface="Book Antiqua" panose="02040602050305030304" pitchFamily="18" charset="0"/>
              </a:rPr>
              <a:t>Representation </a:t>
            </a:r>
            <a:br>
              <a:rPr lang="en-IN" sz="2000" dirty="0">
                <a:solidFill>
                  <a:schemeClr val="tx1"/>
                </a:solidFill>
                <a:latin typeface="Book Antiqua" panose="02040602050305030304" pitchFamily="18" charset="0"/>
              </a:rPr>
            </a:br>
            <a:r>
              <a:rPr lang="en-IN" sz="2000" dirty="0">
                <a:solidFill>
                  <a:schemeClr val="tx1"/>
                </a:solidFill>
                <a:latin typeface="Book Antiqua" panose="02040602050305030304" pitchFamily="18" charset="0"/>
              </a:rPr>
              <a:t>Fine-tuning</a:t>
            </a:r>
          </a:p>
          <a:p>
            <a:pPr lvl="1">
              <a:buFont typeface="Arial" panose="020B0604020202020204" pitchFamily="34" charset="0"/>
              <a:buChar char="•"/>
            </a:pPr>
            <a:r>
              <a:rPr lang="en-US" sz="1000" dirty="0">
                <a:solidFill>
                  <a:schemeClr val="tx1"/>
                </a:solidFill>
                <a:latin typeface="Book Antiqua" panose="02040602050305030304" pitchFamily="18" charset="0"/>
              </a:rPr>
              <a:t>Modifies only the representation layers or specific parts</a:t>
            </a:r>
            <a:endParaRPr lang="en-IN" sz="1000" dirty="0">
              <a:solidFill>
                <a:schemeClr val="tx1"/>
              </a:solidFill>
              <a:latin typeface="Book Antiqua" panose="02040602050305030304" pitchFamily="18" charset="0"/>
            </a:endParaRPr>
          </a:p>
          <a:p>
            <a:pPr lvl="1"/>
            <a:r>
              <a:rPr lang="en-IN" dirty="0">
                <a:solidFill>
                  <a:schemeClr val="tx1"/>
                </a:solidFill>
                <a:latin typeface="Book Antiqua" panose="02040602050305030304" pitchFamily="18" charset="0"/>
              </a:rPr>
              <a:t>Focus on adapting the representations learned by PLM</a:t>
            </a:r>
          </a:p>
          <a:p>
            <a:pPr lvl="0"/>
            <a:r>
              <a:rPr lang="en-IN" sz="2000" dirty="0" err="1">
                <a:solidFill>
                  <a:schemeClr val="tx1"/>
                </a:solidFill>
                <a:latin typeface="Book Antiqua" panose="02040602050305030304" pitchFamily="18" charset="0"/>
              </a:rPr>
              <a:t>AdapterFusion</a:t>
            </a:r>
            <a:endParaRPr lang="en-IN" sz="2000" dirty="0">
              <a:solidFill>
                <a:schemeClr val="tx1"/>
              </a:solidFill>
              <a:latin typeface="Book Antiqua" panose="02040602050305030304" pitchFamily="18" charset="0"/>
            </a:endParaRPr>
          </a:p>
          <a:p>
            <a:pPr lvl="1">
              <a:buFont typeface="Arial" panose="020B0604020202020204" pitchFamily="34" charset="0"/>
              <a:buChar char="•"/>
            </a:pPr>
            <a:r>
              <a:rPr lang="en-US" sz="1000" dirty="0">
                <a:solidFill>
                  <a:schemeClr val="tx1"/>
                </a:solidFill>
                <a:latin typeface="Book Antiqua" panose="02040602050305030304" pitchFamily="18" charset="0"/>
              </a:rPr>
              <a:t>Combines multiple adapters</a:t>
            </a:r>
            <a:endParaRPr lang="en-IN" sz="1000" dirty="0">
              <a:solidFill>
                <a:schemeClr val="tx1"/>
              </a:solidFill>
              <a:latin typeface="Book Antiqua" panose="02040602050305030304" pitchFamily="18" charset="0"/>
            </a:endParaRPr>
          </a:p>
          <a:p>
            <a:pPr lvl="1"/>
            <a:r>
              <a:rPr lang="en-US" dirty="0">
                <a:solidFill>
                  <a:schemeClr val="tx1"/>
                </a:solidFill>
                <a:latin typeface="Book Antiqua" panose="02040602050305030304" pitchFamily="18" charset="0"/>
              </a:rPr>
              <a:t>Multiple task-specific adapters within the same model</a:t>
            </a:r>
          </a:p>
          <a:p>
            <a:pPr lvl="1"/>
            <a:r>
              <a:rPr lang="en-US" dirty="0">
                <a:solidFill>
                  <a:schemeClr val="tx1"/>
                </a:solidFill>
                <a:latin typeface="Book Antiqua" panose="02040602050305030304" pitchFamily="18" charset="0"/>
              </a:rPr>
              <a:t>Compatible with existing transformer-based architecture</a:t>
            </a:r>
          </a:p>
          <a:p>
            <a:pPr lvl="2"/>
            <a:endParaRPr lang="en-IN" sz="1400" dirty="0">
              <a:latin typeface="Book Antiqua" panose="02040602050305030304" pitchFamily="18" charset="0"/>
            </a:endParaRPr>
          </a:p>
          <a:p>
            <a:endParaRPr lang="en-GB" dirty="0"/>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18</a:t>
            </a:fld>
            <a:endParaRPr lang="de-DE" dirty="0"/>
          </a:p>
        </p:txBody>
      </p:sp>
    </p:spTree>
    <p:extLst>
      <p:ext uri="{BB962C8B-B14F-4D97-AF65-F5344CB8AC3E}">
        <p14:creationId xmlns:p14="http://schemas.microsoft.com/office/powerpoint/2010/main" val="17427805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IN" sz="2000" dirty="0">
                <a:solidFill>
                  <a:schemeClr val="tx1"/>
                </a:solidFill>
                <a:latin typeface="Book Antiqua" panose="02040602050305030304" pitchFamily="18" charset="0"/>
              </a:rPr>
              <a:t>Representation Fine-tuning</a:t>
            </a:r>
          </a:p>
          <a:p>
            <a:pPr lvl="1">
              <a:buFont typeface="Arial" panose="020B0604020202020204" pitchFamily="34" charset="0"/>
              <a:buChar char="•"/>
            </a:pPr>
            <a:r>
              <a:rPr lang="en-US" sz="1000" dirty="0">
                <a:solidFill>
                  <a:schemeClr val="tx1"/>
                </a:solidFill>
                <a:latin typeface="Book Antiqua" panose="02040602050305030304" pitchFamily="18" charset="0"/>
              </a:rPr>
              <a:t>Modifies only the representation layers or specific parts</a:t>
            </a:r>
            <a:endParaRPr lang="en-IN" sz="1000" dirty="0">
              <a:solidFill>
                <a:schemeClr val="tx1"/>
              </a:solidFill>
              <a:latin typeface="Book Antiqua" panose="02040602050305030304" pitchFamily="18" charset="0"/>
            </a:endParaRPr>
          </a:p>
          <a:p>
            <a:pPr lvl="1"/>
            <a:r>
              <a:rPr lang="en-IN" dirty="0">
                <a:solidFill>
                  <a:schemeClr val="tx1"/>
                </a:solidFill>
                <a:latin typeface="Book Antiqua" panose="02040602050305030304" pitchFamily="18" charset="0"/>
              </a:rPr>
              <a:t>Focus on adapting the representations learned by PLM</a:t>
            </a:r>
          </a:p>
          <a:p>
            <a:pPr lvl="1"/>
            <a:endParaRPr lang="en-IN" dirty="0">
              <a:solidFill>
                <a:schemeClr val="tx1"/>
              </a:solidFill>
              <a:latin typeface="Book Antiqua" panose="0204060205030503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2000" dirty="0">
                <a:solidFill>
                  <a:schemeClr val="tx1"/>
                </a:solidFill>
                <a:latin typeface="Book Antiqua" panose="02040602050305030304" pitchFamily="18" charset="0"/>
              </a:rPr>
              <a:t>IA3 (I</a:t>
            </a:r>
            <a:r>
              <a:rPr lang="en-IN" sz="1800" dirty="0">
                <a:effectLst/>
                <a:highlight>
                  <a:srgbClr val="FFFFFF"/>
                </a:highlight>
                <a:latin typeface="Calibri" panose="020F0502020204030204" pitchFamily="34" charset="0"/>
              </a:rPr>
              <a:t>nfused </a:t>
            </a:r>
            <a:r>
              <a:rPr lang="en-IN" sz="1800" dirty="0">
                <a:solidFill>
                  <a:srgbClr val="FF0000"/>
                </a:solidFill>
                <a:effectLst/>
                <a:highlight>
                  <a:srgbClr val="FFFFFF"/>
                </a:highlight>
                <a:latin typeface="Calibri" panose="020F0502020204030204" pitchFamily="34" charset="0"/>
              </a:rPr>
              <a:t>A</a:t>
            </a:r>
            <a:r>
              <a:rPr lang="en-IN" sz="1800" dirty="0">
                <a:effectLst/>
                <a:highlight>
                  <a:srgbClr val="FFFFFF"/>
                </a:highlight>
                <a:latin typeface="Calibri" panose="020F0502020204030204" pitchFamily="34" charset="0"/>
              </a:rPr>
              <a:t>dapter by </a:t>
            </a:r>
            <a:r>
              <a:rPr lang="en-IN" sz="1800" dirty="0">
                <a:solidFill>
                  <a:srgbClr val="FF0000"/>
                </a:solidFill>
                <a:effectLst/>
                <a:highlight>
                  <a:srgbClr val="FFFFFF"/>
                </a:highlight>
                <a:latin typeface="Calibri" panose="020F0502020204030204" pitchFamily="34" charset="0"/>
              </a:rPr>
              <a:t>I</a:t>
            </a:r>
            <a:r>
              <a:rPr lang="en-IN" sz="1800" dirty="0">
                <a:effectLst/>
                <a:highlight>
                  <a:srgbClr val="FFFFFF"/>
                </a:highlight>
                <a:latin typeface="Calibri" panose="020F0502020204030204" pitchFamily="34" charset="0"/>
              </a:rPr>
              <a:t>nhibiting and </a:t>
            </a:r>
            <a:r>
              <a:rPr lang="en-IN" sz="1800" dirty="0">
                <a:solidFill>
                  <a:srgbClr val="FF0000"/>
                </a:solidFill>
                <a:effectLst/>
                <a:highlight>
                  <a:srgbClr val="FFFFFF"/>
                </a:highlight>
                <a:latin typeface="Calibri" panose="020F0502020204030204" pitchFamily="34" charset="0"/>
              </a:rPr>
              <a:t>A</a:t>
            </a:r>
            <a:r>
              <a:rPr lang="en-IN" sz="1800" dirty="0">
                <a:effectLst/>
                <a:highlight>
                  <a:srgbClr val="FFFFFF"/>
                </a:highlight>
                <a:latin typeface="Calibri" panose="020F0502020204030204" pitchFamily="34" charset="0"/>
              </a:rPr>
              <a:t>mplifying </a:t>
            </a:r>
            <a:r>
              <a:rPr lang="en-IN" sz="1800" dirty="0">
                <a:solidFill>
                  <a:srgbClr val="FF0000"/>
                </a:solidFill>
                <a:effectLst/>
                <a:highlight>
                  <a:srgbClr val="FFFFFF"/>
                </a:highlight>
                <a:latin typeface="Calibri" panose="020F0502020204030204" pitchFamily="34" charset="0"/>
              </a:rPr>
              <a:t>I</a:t>
            </a:r>
            <a:r>
              <a:rPr lang="en-IN" sz="1800" dirty="0">
                <a:effectLst/>
                <a:highlight>
                  <a:srgbClr val="FFFFFF"/>
                </a:highlight>
                <a:latin typeface="Calibri" panose="020F0502020204030204" pitchFamily="34" charset="0"/>
              </a:rPr>
              <a:t>nner </a:t>
            </a:r>
            <a:r>
              <a:rPr lang="en-IN" sz="1800" dirty="0">
                <a:solidFill>
                  <a:srgbClr val="FF0000"/>
                </a:solidFill>
                <a:effectLst/>
                <a:highlight>
                  <a:srgbClr val="FFFFFF"/>
                </a:highlight>
                <a:latin typeface="Calibri" panose="020F0502020204030204" pitchFamily="34" charset="0"/>
              </a:rPr>
              <a:t>A</a:t>
            </a:r>
            <a:r>
              <a:rPr lang="en-IN" sz="1800" dirty="0">
                <a:effectLst/>
                <a:highlight>
                  <a:srgbClr val="FFFFFF"/>
                </a:highlight>
                <a:latin typeface="Calibri" panose="020F0502020204030204" pitchFamily="34" charset="0"/>
              </a:rPr>
              <a:t>ctivations </a:t>
            </a:r>
            <a:r>
              <a:rPr lang="en-IN" sz="2000" dirty="0">
                <a:solidFill>
                  <a:schemeClr val="tx1"/>
                </a:solidFill>
                <a:latin typeface="Book Antiqua" panose="02040602050305030304" pitchFamily="18" charset="0"/>
              </a:rPr>
              <a:t>):</a:t>
            </a:r>
            <a:br>
              <a:rPr lang="en-IN" sz="2000" dirty="0">
                <a:solidFill>
                  <a:schemeClr val="tx1"/>
                </a:solidFill>
                <a:latin typeface="Book Antiqua" panose="02040602050305030304" pitchFamily="18" charset="0"/>
              </a:rPr>
            </a:br>
            <a:r>
              <a:rPr lang="en-IN" sz="2000" dirty="0">
                <a:solidFill>
                  <a:schemeClr val="tx1"/>
                </a:solidFill>
                <a:latin typeface="Book Antiqua" panose="02040602050305030304" pitchFamily="18" charset="0"/>
              </a:rPr>
              <a:t>	</a:t>
            </a:r>
            <a:r>
              <a:rPr lang="en-IN" sz="1800" dirty="0">
                <a:solidFill>
                  <a:srgbClr val="FF0000"/>
                </a:solidFill>
                <a:effectLst/>
                <a:highlight>
                  <a:srgbClr val="FFFFFF"/>
                </a:highlight>
                <a:latin typeface="Calibri" panose="020F0502020204030204" pitchFamily="34" charset="0"/>
              </a:rPr>
              <a:t>Element-wise rescaling </a:t>
            </a:r>
            <a:r>
              <a:rPr lang="en-IN" sz="1800" dirty="0">
                <a:effectLst/>
                <a:highlight>
                  <a:srgbClr val="FFFFFF"/>
                </a:highlight>
                <a:latin typeface="Calibri" panose="020F0502020204030204" pitchFamily="34" charset="0"/>
              </a:rPr>
              <a:t>of model activations with a learned vector </a:t>
            </a:r>
            <a:endParaRPr lang="en-IN" sz="3200" dirty="0">
              <a:effectLst/>
              <a:highlight>
                <a:srgbClr val="FFFFFF"/>
              </a:highlight>
            </a:endParaRPr>
          </a:p>
          <a:p>
            <a:pPr lvl="2">
              <a:buFont typeface="Arial" panose="020B0604020202020204" pitchFamily="34" charset="0"/>
              <a:buChar char="•"/>
            </a:pPr>
            <a:r>
              <a:rPr lang="en-IN" sz="1800" dirty="0">
                <a:effectLst/>
                <a:highlight>
                  <a:srgbClr val="FFFFFF"/>
                </a:highlight>
                <a:latin typeface="Calibri" panose="020F0502020204030204" pitchFamily="34" charset="0"/>
              </a:rPr>
              <a:t> keys and values in self-attention </a:t>
            </a:r>
            <a:endParaRPr lang="en-IN" sz="3200" dirty="0">
              <a:effectLst/>
              <a:highlight>
                <a:srgbClr val="FFFFFF"/>
              </a:highlight>
            </a:endParaRPr>
          </a:p>
          <a:p>
            <a:pPr lvl="2">
              <a:buFont typeface="Arial" panose="020B0604020202020204" pitchFamily="34" charset="0"/>
              <a:buChar char="•"/>
            </a:pPr>
            <a:r>
              <a:rPr lang="en-IN" sz="1800" dirty="0">
                <a:effectLst/>
                <a:highlight>
                  <a:srgbClr val="FFFFFF"/>
                </a:highlight>
                <a:latin typeface="Calibri" panose="020F0502020204030204" pitchFamily="34" charset="0"/>
              </a:rPr>
              <a:t> Keys and values in encoder-decoder attention Intermediate activation of the position-wise feed-forward network</a:t>
            </a:r>
          </a:p>
          <a:p>
            <a:pPr marL="914400" marR="0" lvl="2" indent="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IN" sz="1800" dirty="0">
                <a:effectLst/>
                <a:highlight>
                  <a:srgbClr val="FFFFFF"/>
                </a:highlight>
                <a:latin typeface="Calibri" panose="020F0502020204030204" pitchFamily="34" charset="0"/>
              </a:rPr>
              <a:t> can associate each task with its </a:t>
            </a:r>
            <a:r>
              <a:rPr lang="en-IN" sz="1800" dirty="0">
                <a:solidFill>
                  <a:srgbClr val="FF0000"/>
                </a:solidFill>
                <a:effectLst/>
                <a:highlight>
                  <a:srgbClr val="FFFFFF"/>
                </a:highlight>
                <a:latin typeface="Calibri" panose="020F0502020204030204" pitchFamily="34" charset="0"/>
              </a:rPr>
              <a:t>own learned task vector </a:t>
            </a:r>
            <a:endParaRPr lang="en-IN" sz="3200" dirty="0">
              <a:effectLst/>
              <a:highlight>
                <a:srgbClr val="FFFFFF"/>
              </a:highlight>
            </a:endParaRPr>
          </a:p>
          <a:p>
            <a:pPr lvl="0"/>
            <a:endParaRPr lang="en-IN" sz="2000" dirty="0">
              <a:solidFill>
                <a:schemeClr val="tx1"/>
              </a:solidFill>
              <a:latin typeface="Book Antiqua" panose="02040602050305030304" pitchFamily="18" charset="0"/>
            </a:endParaRPr>
          </a:p>
          <a:p>
            <a:pPr lvl="0"/>
            <a:endParaRPr lang="en-IN" sz="2000" dirty="0">
              <a:solidFill>
                <a:schemeClr val="tx1"/>
              </a:solidFill>
              <a:latin typeface="Book Antiqua" panose="02040602050305030304" pitchFamily="18" charset="0"/>
            </a:endParaRPr>
          </a:p>
          <a:p>
            <a:pPr lvl="0"/>
            <a:r>
              <a:rPr lang="en-IN" sz="2000" dirty="0" err="1">
                <a:solidFill>
                  <a:schemeClr val="tx1"/>
                </a:solidFill>
                <a:latin typeface="Book Antiqua" panose="02040602050305030304" pitchFamily="18" charset="0"/>
              </a:rPr>
              <a:t>AdapterFusion</a:t>
            </a:r>
            <a:endParaRPr lang="en-IN" sz="2000" dirty="0">
              <a:solidFill>
                <a:schemeClr val="tx1"/>
              </a:solidFill>
              <a:latin typeface="Book Antiqua" panose="02040602050305030304" pitchFamily="18" charset="0"/>
            </a:endParaRPr>
          </a:p>
          <a:p>
            <a:pPr lvl="1">
              <a:buFont typeface="Arial" panose="020B0604020202020204" pitchFamily="34" charset="0"/>
              <a:buChar char="•"/>
            </a:pPr>
            <a:r>
              <a:rPr lang="en-US" sz="1000" dirty="0">
                <a:solidFill>
                  <a:schemeClr val="tx1"/>
                </a:solidFill>
                <a:latin typeface="Book Antiqua" panose="02040602050305030304" pitchFamily="18" charset="0"/>
              </a:rPr>
              <a:t>Combines multiple </a:t>
            </a:r>
            <a:r>
              <a:rPr lang="en-US" sz="1000" dirty="0" err="1">
                <a:solidFill>
                  <a:schemeClr val="tx1"/>
                </a:solidFill>
                <a:latin typeface="Book Antiqua" panose="02040602050305030304" pitchFamily="18" charset="0"/>
              </a:rPr>
              <a:t>Pefts</a:t>
            </a:r>
            <a:endParaRPr lang="en-IN" sz="1000" dirty="0">
              <a:solidFill>
                <a:schemeClr val="tx1"/>
              </a:solidFill>
              <a:latin typeface="Book Antiqua" panose="02040602050305030304" pitchFamily="18" charset="0"/>
            </a:endParaRPr>
          </a:p>
          <a:p>
            <a:pPr lvl="1"/>
            <a:r>
              <a:rPr lang="en-US" dirty="0">
                <a:solidFill>
                  <a:schemeClr val="tx1"/>
                </a:solidFill>
                <a:latin typeface="Book Antiqua" panose="02040602050305030304" pitchFamily="18" charset="0"/>
              </a:rPr>
              <a:t>Multiple task-specific adapters within the same model</a:t>
            </a:r>
          </a:p>
          <a:p>
            <a:pPr lvl="1"/>
            <a:r>
              <a:rPr lang="en-US" dirty="0">
                <a:solidFill>
                  <a:schemeClr val="tx1"/>
                </a:solidFill>
                <a:latin typeface="Book Antiqua" panose="02040602050305030304" pitchFamily="18" charset="0"/>
              </a:rPr>
              <a:t>Compatible with existing transformer-based architecture</a:t>
            </a:r>
          </a:p>
          <a:p>
            <a:pPr lvl="1"/>
            <a:endParaRPr lang="en-IN" sz="1400" dirty="0">
              <a:latin typeface="Book Antiqua" panose="02040602050305030304" pitchFamily="18" charset="0"/>
            </a:endParaRPr>
          </a:p>
          <a:p>
            <a:endParaRPr lang="en-GB" dirty="0"/>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19</a:t>
            </a:fld>
            <a:endParaRPr lang="de-DE" dirty="0"/>
          </a:p>
        </p:txBody>
      </p:sp>
    </p:spTree>
    <p:extLst>
      <p:ext uri="{BB962C8B-B14F-4D97-AF65-F5344CB8AC3E}">
        <p14:creationId xmlns:p14="http://schemas.microsoft.com/office/powerpoint/2010/main" val="42374660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AU"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a:t>
            </a:fld>
            <a:endParaRPr lang="de-DE" dirty="0"/>
          </a:p>
        </p:txBody>
      </p:sp>
    </p:spTree>
    <p:extLst>
      <p:ext uri="{BB962C8B-B14F-4D97-AF65-F5344CB8AC3E}">
        <p14:creationId xmlns:p14="http://schemas.microsoft.com/office/powerpoint/2010/main" val="32785376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Evaluation Metrics: </a:t>
            </a:r>
          </a:p>
          <a:p>
            <a:r>
              <a:rPr lang="en-GB" dirty="0"/>
              <a:t>ROUGE, BLEU, </a:t>
            </a:r>
            <a:r>
              <a:rPr lang="en-GB" dirty="0" err="1"/>
              <a:t>BERTScore</a:t>
            </a:r>
            <a:r>
              <a:rPr lang="en-GB" dirty="0"/>
              <a:t>, </a:t>
            </a:r>
          </a:p>
          <a:p>
            <a:r>
              <a:rPr lang="en-GB" dirty="0"/>
              <a:t>LLMs as evaluator, GPT-4 has been prominently used as a evaluation tool for summarization tasks. </a:t>
            </a:r>
          </a:p>
          <a:p>
            <a:r>
              <a:rPr lang="en-GB" dirty="0"/>
              <a:t>Human evaluation</a:t>
            </a:r>
          </a:p>
          <a:p>
            <a:endParaRPr lang="en-GB" dirty="0"/>
          </a:p>
          <a:p>
            <a:endParaRPr lang="en-GB" dirty="0"/>
          </a:p>
          <a:p>
            <a:r>
              <a:rPr lang="en-GB" dirty="0"/>
              <a:t>__________________________________________________</a:t>
            </a:r>
          </a:p>
          <a:p>
            <a:r>
              <a:rPr lang="en-GB" dirty="0"/>
              <a:t>Add LLM as a judge, GPT-4 and Human Evaluation</a:t>
            </a:r>
          </a:p>
          <a:p>
            <a:endParaRPr lang="en-GB" dirty="0"/>
          </a:p>
          <a:p>
            <a:endParaRPr lang="en-GB" dirty="0"/>
          </a:p>
          <a:p>
            <a:endParaRPr lang="en-GB" dirty="0"/>
          </a:p>
          <a:p>
            <a:r>
              <a:rPr lang="en-IN" dirty="0"/>
              <a:t>consistent evaluations across different summaries</a:t>
            </a:r>
            <a:endParaRPr lang="en-GB" dirty="0"/>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20</a:t>
            </a:fld>
            <a:endParaRPr lang="de-DE" dirty="0"/>
          </a:p>
        </p:txBody>
      </p:sp>
    </p:spTree>
    <p:extLst>
      <p:ext uri="{BB962C8B-B14F-4D97-AF65-F5344CB8AC3E}">
        <p14:creationId xmlns:p14="http://schemas.microsoft.com/office/powerpoint/2010/main" val="28548180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AU"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21</a:t>
            </a:fld>
            <a:endParaRPr lang="de-DE" dirty="0"/>
          </a:p>
        </p:txBody>
      </p:sp>
    </p:spTree>
    <p:extLst>
      <p:ext uri="{BB962C8B-B14F-4D97-AF65-F5344CB8AC3E}">
        <p14:creationId xmlns:p14="http://schemas.microsoft.com/office/powerpoint/2010/main" val="23291255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Evaluation Metrics: </a:t>
            </a:r>
          </a:p>
          <a:p>
            <a:r>
              <a:rPr lang="en-GB" dirty="0"/>
              <a:t>ROUGE, BLEU, </a:t>
            </a:r>
            <a:r>
              <a:rPr lang="en-GB" dirty="0" err="1"/>
              <a:t>BERTScore</a:t>
            </a:r>
            <a:r>
              <a:rPr lang="en-GB" dirty="0"/>
              <a:t>, </a:t>
            </a:r>
          </a:p>
          <a:p>
            <a:r>
              <a:rPr lang="en-GB" dirty="0"/>
              <a:t>LLMs as evaluator, GPT-4 has been prominently used as a evaluation tool for summarization tasks. </a:t>
            </a:r>
          </a:p>
          <a:p>
            <a:r>
              <a:rPr lang="en-GB" dirty="0"/>
              <a:t>Human evaluation</a:t>
            </a:r>
          </a:p>
          <a:p>
            <a:endParaRPr lang="en-GB" dirty="0"/>
          </a:p>
          <a:p>
            <a:endParaRPr lang="en-GB" dirty="0"/>
          </a:p>
          <a:p>
            <a:r>
              <a:rPr lang="en-GB" dirty="0"/>
              <a:t>__________________________________________________</a:t>
            </a:r>
          </a:p>
          <a:p>
            <a:r>
              <a:rPr lang="en-GB" dirty="0"/>
              <a:t>Add LLM as a judge, GPT-4 and Human Evaluation</a:t>
            </a:r>
          </a:p>
          <a:p>
            <a:endParaRPr lang="en-GB" dirty="0"/>
          </a:p>
          <a:p>
            <a:endParaRPr lang="en-GB" dirty="0"/>
          </a:p>
          <a:p>
            <a:endParaRPr lang="en-GB" dirty="0"/>
          </a:p>
          <a:p>
            <a:r>
              <a:rPr lang="en-IN" dirty="0"/>
              <a:t>consistent evaluations across different summaries</a:t>
            </a:r>
            <a:endParaRPr lang="en-GB" dirty="0"/>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22</a:t>
            </a:fld>
            <a:endParaRPr lang="de-DE" dirty="0"/>
          </a:p>
        </p:txBody>
      </p:sp>
    </p:spTree>
    <p:extLst>
      <p:ext uri="{BB962C8B-B14F-4D97-AF65-F5344CB8AC3E}">
        <p14:creationId xmlns:p14="http://schemas.microsoft.com/office/powerpoint/2010/main" val="36904230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AU"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23</a:t>
            </a:fld>
            <a:endParaRPr lang="de-DE" dirty="0"/>
          </a:p>
        </p:txBody>
      </p:sp>
    </p:spTree>
    <p:extLst>
      <p:ext uri="{BB962C8B-B14F-4D97-AF65-F5344CB8AC3E}">
        <p14:creationId xmlns:p14="http://schemas.microsoft.com/office/powerpoint/2010/main" val="42359596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AU"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24</a:t>
            </a:fld>
            <a:endParaRPr lang="de-DE" dirty="0"/>
          </a:p>
        </p:txBody>
      </p:sp>
    </p:spTree>
    <p:extLst>
      <p:ext uri="{BB962C8B-B14F-4D97-AF65-F5344CB8AC3E}">
        <p14:creationId xmlns:p14="http://schemas.microsoft.com/office/powerpoint/2010/main" val="18890856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r>
              <a:rPr lang="en-US" dirty="0"/>
              <a:t>Story line has to be changed, -&gt; </a:t>
            </a:r>
          </a:p>
          <a:p>
            <a:endParaRPr lang="en-US" dirty="0"/>
          </a:p>
          <a:p>
            <a:r>
              <a:rPr lang="en-US" dirty="0"/>
              <a:t>classification -&gt; summarization </a:t>
            </a:r>
          </a:p>
          <a:p>
            <a:r>
              <a:rPr lang="en-US" dirty="0"/>
              <a:t>low resource, high resource setting, </a:t>
            </a:r>
          </a:p>
          <a:p>
            <a:endParaRPr lang="en-US"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25</a:t>
            </a:fld>
            <a:endParaRPr lang="de-DE" dirty="0"/>
          </a:p>
        </p:txBody>
      </p:sp>
    </p:spTree>
    <p:extLst>
      <p:ext uri="{BB962C8B-B14F-4D97-AF65-F5344CB8AC3E}">
        <p14:creationId xmlns:p14="http://schemas.microsoft.com/office/powerpoint/2010/main" val="39199374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select out dataset </a:t>
            </a: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26</a:t>
            </a:fld>
            <a:endParaRPr lang="de-DE" dirty="0"/>
          </a:p>
        </p:txBody>
      </p:sp>
    </p:spTree>
    <p:extLst>
      <p:ext uri="{BB962C8B-B14F-4D97-AF65-F5344CB8AC3E}">
        <p14:creationId xmlns:p14="http://schemas.microsoft.com/office/powerpoint/2010/main" val="3896042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IN" b="0" i="0" dirty="0">
                <a:solidFill>
                  <a:srgbClr val="000000"/>
                </a:solidFill>
                <a:effectLst/>
                <a:highlight>
                  <a:srgbClr val="FFFFFF"/>
                </a:highlight>
                <a:latin typeface="Raleway" panose="020F0502020204030204" pitchFamily="34" charset="0"/>
              </a:rPr>
              <a:t>We use transfer learning to tackle a few of the challenges. Where We </a:t>
            </a:r>
            <a:r>
              <a:rPr lang="en-IN" b="0" i="0" dirty="0">
                <a:solidFill>
                  <a:srgbClr val="3A3B41"/>
                </a:solidFill>
                <a:effectLst/>
                <a:highlight>
                  <a:srgbClr val="F0F2FA"/>
                </a:highlight>
                <a:latin typeface="Georgia" panose="02040502050405020303" pitchFamily="18" charset="0"/>
              </a:rPr>
              <a:t>reuse of a pre-trained model on a new problem. T</a:t>
            </a:r>
            <a:r>
              <a:rPr lang="en-IN" b="0" i="0" dirty="0">
                <a:solidFill>
                  <a:srgbClr val="3A3B41"/>
                </a:solidFill>
                <a:effectLst/>
                <a:highlight>
                  <a:srgbClr val="FFFFFF"/>
                </a:highlight>
                <a:latin typeface="Georgia" panose="02040502050405020303" pitchFamily="18" charset="0"/>
              </a:rPr>
              <a:t>ries to exploit what has been learned in one task to improve generalization in another.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N" b="0" i="0" dirty="0">
              <a:solidFill>
                <a:srgbClr val="000000"/>
              </a:solidFill>
              <a:effectLst/>
              <a:highlight>
                <a:srgbClr val="FFFFFF"/>
              </a:highlight>
              <a:latin typeface="Raleway" panose="020F050202020403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IN" b="0" i="0" dirty="0">
                <a:solidFill>
                  <a:srgbClr val="000000"/>
                </a:solidFill>
                <a:effectLst/>
                <a:highlight>
                  <a:srgbClr val="FFFFFF"/>
                </a:highlight>
                <a:latin typeface="Raleway" panose="020F0502020204030204" pitchFamily="34" charset="0"/>
              </a:rPr>
              <a:t>But transfer learning is a broad term that describes using the knowledge gained from one machine learning problem in another one.</a:t>
            </a:r>
            <a:endParaRPr lang="en-IN" b="0" i="0" dirty="0">
              <a:solidFill>
                <a:srgbClr val="3A3B41"/>
              </a:solidFill>
              <a:effectLst/>
              <a:highlight>
                <a:srgbClr val="FFFFFF"/>
              </a:highlight>
              <a:latin typeface="Georgia" panose="02040502050405020303"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N" b="0" i="0" dirty="0">
              <a:solidFill>
                <a:srgbClr val="3A3B41"/>
              </a:solidFill>
              <a:effectLst/>
              <a:highlight>
                <a:srgbClr val="FFFFFF"/>
              </a:highlight>
              <a:latin typeface="Georgia" panose="02040502050405020303"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IN" b="0" i="0" dirty="0">
                <a:solidFill>
                  <a:srgbClr val="3A3B41"/>
                </a:solidFill>
                <a:effectLst/>
                <a:highlight>
                  <a:srgbClr val="FFFFFF"/>
                </a:highlight>
                <a:latin typeface="Georgia" panose="02040502050405020303" pitchFamily="18" charset="0"/>
              </a:rPr>
              <a:t>___________________________________</a:t>
            </a:r>
            <a:endParaRPr lang="en-IN" b="0" i="0" dirty="0">
              <a:solidFill>
                <a:srgbClr val="000000"/>
              </a:solidFill>
              <a:effectLst/>
              <a:highlight>
                <a:srgbClr val="FFFFFF"/>
              </a:highlight>
              <a:latin typeface="Raleway" panose="020F050202020403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N" b="0" i="0" dirty="0">
              <a:solidFill>
                <a:srgbClr val="000000"/>
              </a:solidFill>
              <a:effectLst/>
              <a:highlight>
                <a:srgbClr val="FFFFFF"/>
              </a:highlight>
              <a:latin typeface="Raleway" panose="020F050202020403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IN" b="0" i="0" dirty="0">
                <a:solidFill>
                  <a:srgbClr val="000000"/>
                </a:solidFill>
                <a:effectLst/>
                <a:highlight>
                  <a:srgbClr val="FFFFFF"/>
                </a:highlight>
                <a:latin typeface="Raleway" panose="020F0502020204030204" pitchFamily="34" charset="0"/>
              </a:rPr>
              <a:t>Domain adaptation describes a special case of transfer learning that only covers the change of the data domain.</a:t>
            </a:r>
            <a:endParaRPr lang="en-IN" sz="1200" b="0" i="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200" b="0" i="0" dirty="0"/>
              <a:t>apply an algorithm trained in one or more source domains to a different target domain.</a:t>
            </a:r>
            <a:endParaRPr lang="en-IN" sz="1200" dirty="0">
              <a:latin typeface="Book Antiqua" panose="02040602050305030304" pitchFamily="18" charset="0"/>
            </a:endParaRPr>
          </a:p>
          <a:p>
            <a:r>
              <a:rPr lang="en-IN" b="0" i="0" dirty="0">
                <a:solidFill>
                  <a:srgbClr val="202122"/>
                </a:solidFill>
                <a:effectLst/>
                <a:highlight>
                  <a:srgbClr val="FFFFFF"/>
                </a:highlight>
                <a:latin typeface="Arial" panose="020B0604020202020204" pitchFamily="34" charset="0"/>
              </a:rPr>
              <a:t>the source and target domains all have the same </a:t>
            </a:r>
            <a:r>
              <a:rPr lang="en-IN" b="0" i="0" u="none" strike="noStrike" dirty="0">
                <a:effectLst/>
                <a:highlight>
                  <a:srgbClr val="FFFFFF"/>
                </a:highlight>
                <a:latin typeface="Arial" panose="020B0604020202020204" pitchFamily="34" charset="0"/>
                <a:hlinkClick r:id="rId3" tooltip="Feature space"/>
              </a:rPr>
              <a:t>feature space</a:t>
            </a:r>
            <a:r>
              <a:rPr lang="en-IN" b="0" i="0" dirty="0">
                <a:solidFill>
                  <a:srgbClr val="202122"/>
                </a:solidFill>
                <a:effectLst/>
                <a:highlight>
                  <a:srgbClr val="FFFFFF"/>
                </a:highlight>
                <a:latin typeface="Arial" panose="020B0604020202020204" pitchFamily="34" charset="0"/>
              </a:rPr>
              <a:t> (but different distributions).</a:t>
            </a:r>
          </a:p>
          <a:p>
            <a:r>
              <a:rPr lang="en-IN" b="0" i="0" dirty="0">
                <a:solidFill>
                  <a:srgbClr val="202122"/>
                </a:solidFill>
                <a:effectLst/>
                <a:highlight>
                  <a:srgbClr val="FFFFFF"/>
                </a:highlight>
                <a:latin typeface="Arial" panose="020B0604020202020204" pitchFamily="34" charset="0"/>
              </a:rPr>
              <a:t>in contrast, transfer learning includes cases where the target domain's feature space is different from the source feature space or spaces.</a:t>
            </a:r>
            <a:endParaRPr lang="en-GB" dirty="0"/>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27</a:t>
            </a:fld>
            <a:endParaRPr lang="de-DE" dirty="0"/>
          </a:p>
        </p:txBody>
      </p:sp>
    </p:spTree>
    <p:extLst>
      <p:ext uri="{BB962C8B-B14F-4D97-AF65-F5344CB8AC3E}">
        <p14:creationId xmlns:p14="http://schemas.microsoft.com/office/powerpoint/2010/main" val="6526722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select out dataset </a:t>
            </a: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28</a:t>
            </a:fld>
            <a:endParaRPr lang="de-DE" dirty="0"/>
          </a:p>
        </p:txBody>
      </p:sp>
    </p:spTree>
    <p:extLst>
      <p:ext uri="{BB962C8B-B14F-4D97-AF65-F5344CB8AC3E}">
        <p14:creationId xmlns:p14="http://schemas.microsoft.com/office/powerpoint/2010/main" val="16505850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time line for the project. </a:t>
            </a:r>
          </a:p>
          <a:p>
            <a:endParaRPr lang="en-US" dirty="0"/>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29</a:t>
            </a:fld>
            <a:endParaRPr lang="de-DE" dirty="0"/>
          </a:p>
        </p:txBody>
      </p:sp>
    </p:spTree>
    <p:extLst>
      <p:ext uri="{BB962C8B-B14F-4D97-AF65-F5344CB8AC3E}">
        <p14:creationId xmlns:p14="http://schemas.microsoft.com/office/powerpoint/2010/main" val="40835403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popularity of LLMs have increased in recent times as they are easily accessible and they are great at solving generic natural language processing tasks. Their rise is credited to the growth of large corpus for training and with the availability of a lot and powerful hardware resources. These models have many applications like </a:t>
            </a:r>
            <a:r>
              <a:rPr lang="en-GB" dirty="0" err="1"/>
              <a:t>Retreival</a:t>
            </a:r>
            <a:r>
              <a:rPr lang="en-GB" dirty="0"/>
              <a:t> Augmented Generation, Translation, virtual assistants,  etc., achieving remarkable results. </a:t>
            </a:r>
            <a:br>
              <a:rPr lang="en-GB" dirty="0"/>
            </a:br>
            <a:r>
              <a:rPr lang="en-GB" dirty="0"/>
              <a:t>Some LLMs used widely are GPT-4, Llama, Mistral</a:t>
            </a:r>
          </a:p>
          <a:p>
            <a:endParaRPr lang="en-GB" dirty="0"/>
          </a:p>
          <a:p>
            <a:endParaRPr lang="en-GB" dirty="0"/>
          </a:p>
          <a:p>
            <a:r>
              <a:rPr lang="en-GB" dirty="0"/>
              <a:t>Add: </a:t>
            </a:r>
          </a:p>
          <a:p>
            <a:r>
              <a:rPr lang="en-GB" dirty="0"/>
              <a:t>DA techniques used in these models, </a:t>
            </a:r>
          </a:p>
          <a:p>
            <a:endParaRPr lang="en-GB" dirty="0"/>
          </a:p>
          <a:p>
            <a:r>
              <a:rPr lang="en-GB" dirty="0"/>
              <a:t>Show evolution of DA rather than NLP.</a:t>
            </a:r>
          </a:p>
          <a:p>
            <a:endParaRPr lang="en-GB"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200" dirty="0">
                <a:solidFill>
                  <a:schemeClr val="bg1"/>
                </a:solidFill>
                <a:latin typeface="Book Antiqua" panose="02040602050305030304" pitchFamily="18" charset="0"/>
              </a:rPr>
              <a:t>Many applications - RAGs, Translation, Assistants, Summarization</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solidFill>
                  <a:schemeClr val="bg1"/>
                </a:solidFill>
                <a:latin typeface="Book Antiqua" panose="02040602050305030304" pitchFamily="18" charset="0"/>
              </a:rPr>
              <a:t>E.g.: GPT4,  </a:t>
            </a:r>
            <a:r>
              <a:rPr lang="en-US" sz="1200" dirty="0" err="1">
                <a:solidFill>
                  <a:schemeClr val="bg1"/>
                </a:solidFill>
                <a:latin typeface="Book Antiqua" panose="02040602050305030304" pitchFamily="18" charset="0"/>
              </a:rPr>
              <a:t>LLaMA</a:t>
            </a:r>
            <a:r>
              <a:rPr lang="en-US" sz="1200" dirty="0">
                <a:solidFill>
                  <a:schemeClr val="bg1"/>
                </a:solidFill>
                <a:latin typeface="Book Antiqua" panose="02040602050305030304" pitchFamily="18" charset="0"/>
              </a:rPr>
              <a:t>, Mistral</a:t>
            </a:r>
            <a:endParaRPr lang="en-GB" sz="1200" dirty="0">
              <a:solidFill>
                <a:schemeClr val="bg1"/>
              </a:solidFill>
              <a:latin typeface="Book Antiqua" panose="0204060205030503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N" sz="1200" dirty="0">
              <a:solidFill>
                <a:schemeClr val="bg1"/>
              </a:solidFill>
              <a:latin typeface="Book Antiqua" panose="02040602050305030304" pitchFamily="18" charset="0"/>
            </a:endParaRPr>
          </a:p>
          <a:p>
            <a:endParaRPr lang="en-GB" dirty="0"/>
          </a:p>
          <a:p>
            <a:endParaRPr lang="en-GB" dirty="0"/>
          </a:p>
          <a:p>
            <a:r>
              <a:rPr lang="en-IN" dirty="0"/>
              <a:t>Large language models, or LLMs, have revolutionized natural language processing by achieving remarkable results across various tasks</a:t>
            </a:r>
            <a:r>
              <a:rPr lang="en-GB" dirty="0"/>
              <a:t> </a:t>
            </a:r>
          </a:p>
          <a:p>
            <a:r>
              <a:rPr lang="en-IN" b="0" i="0" dirty="0">
                <a:solidFill>
                  <a:srgbClr val="040C28"/>
                </a:solidFill>
                <a:effectLst/>
                <a:highlight>
                  <a:srgbClr val="D3E3FD"/>
                </a:highlight>
                <a:latin typeface="Google Sans"/>
              </a:rPr>
              <a:t>instruction tuned LLMs</a:t>
            </a:r>
            <a:r>
              <a:rPr lang="en-GB" b="0" i="0" dirty="0">
                <a:solidFill>
                  <a:srgbClr val="040C28"/>
                </a:solidFill>
                <a:effectLst/>
                <a:highlight>
                  <a:srgbClr val="D3E3FD"/>
                </a:highlight>
                <a:latin typeface="Google Sans"/>
              </a:rPr>
              <a:t>:  </a:t>
            </a:r>
            <a:r>
              <a:rPr lang="en-IN" b="0" i="0" dirty="0">
                <a:solidFill>
                  <a:srgbClr val="040C28"/>
                </a:solidFill>
                <a:effectLst/>
                <a:highlight>
                  <a:srgbClr val="D3E3FD"/>
                </a:highlight>
                <a:latin typeface="Google Sans"/>
              </a:rPr>
              <a:t>follow instruction when prompted by the user</a:t>
            </a:r>
            <a:endParaRPr lang="en-GB" dirty="0"/>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3</a:t>
            </a:fld>
            <a:endParaRPr lang="de-DE" dirty="0"/>
          </a:p>
        </p:txBody>
      </p:sp>
    </p:spTree>
    <p:extLst>
      <p:ext uri="{BB962C8B-B14F-4D97-AF65-F5344CB8AC3E}">
        <p14:creationId xmlns:p14="http://schemas.microsoft.com/office/powerpoint/2010/main" val="20762398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30</a:t>
            </a:fld>
            <a:endParaRPr lang="de-DE" dirty="0"/>
          </a:p>
        </p:txBody>
      </p:sp>
    </p:spTree>
    <p:extLst>
      <p:ext uri="{BB962C8B-B14F-4D97-AF65-F5344CB8AC3E}">
        <p14:creationId xmlns:p14="http://schemas.microsoft.com/office/powerpoint/2010/main" val="316779947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31</a:t>
            </a:fld>
            <a:endParaRPr lang="de-DE" dirty="0"/>
          </a:p>
        </p:txBody>
      </p:sp>
    </p:spTree>
    <p:extLst>
      <p:ext uri="{BB962C8B-B14F-4D97-AF65-F5344CB8AC3E}">
        <p14:creationId xmlns:p14="http://schemas.microsoft.com/office/powerpoint/2010/main" val="1886758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32</a:t>
            </a:fld>
            <a:endParaRPr lang="de-DE" dirty="0"/>
          </a:p>
        </p:txBody>
      </p:sp>
    </p:spTree>
    <p:extLst>
      <p:ext uri="{BB962C8B-B14F-4D97-AF65-F5344CB8AC3E}">
        <p14:creationId xmlns:p14="http://schemas.microsoft.com/office/powerpoint/2010/main" val="23641888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They do come with Challenges, </a:t>
            </a:r>
          </a:p>
          <a:p>
            <a:pPr marL="342900" indent="-342900">
              <a:buFont typeface="+mj-lt"/>
              <a:buAutoNum type="arabicPeriod"/>
            </a:pPr>
            <a:r>
              <a:rPr lang="en-US" dirty="0">
                <a:effectLst/>
                <a:latin typeface="Book Antiqua" panose="02040602050305030304" pitchFamily="18" charset="0"/>
              </a:rPr>
              <a:t>Larger models perform better than the smaller models on tasks – 70B model vs 7B  model</a:t>
            </a:r>
          </a:p>
          <a:p>
            <a:pPr marL="800100" lvl="1" indent="-342900">
              <a:buFont typeface="+mj-lt"/>
              <a:buAutoNum type="arabicPeriod"/>
            </a:pPr>
            <a:r>
              <a:rPr lang="en-US" dirty="0">
                <a:effectLst/>
                <a:latin typeface="Book Antiqua" panose="02040602050305030304" pitchFamily="18" charset="0"/>
              </a:rPr>
              <a:t>The larger models have out performed smaller ones in many tasks,  and given better performance</a:t>
            </a:r>
            <a:endParaRPr lang="en-US" dirty="0">
              <a:latin typeface="Book Antiqua" panose="02040602050305030304" pitchFamily="18" charset="0"/>
            </a:endParaRPr>
          </a:p>
          <a:p>
            <a:pPr marL="342900" indent="-342900">
              <a:buFont typeface="+mj-lt"/>
              <a:buAutoNum type="arabicPeriod"/>
            </a:pPr>
            <a:endParaRPr lang="en-US" dirty="0">
              <a:effectLst/>
              <a:latin typeface="Book Antiqua" panose="02040602050305030304" pitchFamily="18" charset="0"/>
            </a:endParaRPr>
          </a:p>
          <a:p>
            <a:pPr marL="342900" indent="-342900">
              <a:buFont typeface="+mj-lt"/>
              <a:buAutoNum type="arabicPeriod"/>
            </a:pPr>
            <a:r>
              <a:rPr lang="en-IN" dirty="0" err="1">
                <a:effectLst/>
                <a:latin typeface="Book Antiqua" panose="02040602050305030304" pitchFamily="18" charset="0"/>
              </a:rPr>
              <a:t>LLms</a:t>
            </a:r>
            <a:r>
              <a:rPr lang="en-IN" dirty="0">
                <a:effectLst/>
                <a:latin typeface="Book Antiqua" panose="02040602050305030304" pitchFamily="18" charset="0"/>
              </a:rPr>
              <a:t> Have limited coverage in terms of variety of domains. </a:t>
            </a:r>
          </a:p>
          <a:p>
            <a:pPr marL="800100" lvl="1" indent="-342900">
              <a:buFont typeface="+mj-lt"/>
              <a:buAutoNum type="arabicPeriod"/>
            </a:pPr>
            <a:r>
              <a:rPr lang="en-IN" dirty="0">
                <a:effectLst/>
                <a:latin typeface="Book Antiqua" panose="02040602050305030304" pitchFamily="18" charset="0"/>
              </a:rPr>
              <a:t>Their training data do not cover all the domains existing in the world, some are low resources, some are high but not included in training corpus. </a:t>
            </a:r>
          </a:p>
          <a:p>
            <a:pPr marL="342900" indent="-342900">
              <a:buFont typeface="+mj-lt"/>
              <a:buAutoNum type="arabicPeriod"/>
            </a:pPr>
            <a:endParaRPr lang="en-IN" dirty="0">
              <a:latin typeface="Book Antiqua" panose="02040602050305030304" pitchFamily="18" charset="0"/>
            </a:endParaRPr>
          </a:p>
          <a:p>
            <a:pPr marL="342900" indent="-342900">
              <a:buFont typeface="+mj-lt"/>
              <a:buAutoNum type="arabicPeriod"/>
            </a:pPr>
            <a:r>
              <a:rPr lang="en-IN" dirty="0">
                <a:effectLst/>
                <a:latin typeface="Book Antiqua" panose="02040602050305030304" pitchFamily="18" charset="0"/>
              </a:rPr>
              <a:t>Struggle with specialized knowledge of different domains</a:t>
            </a:r>
          </a:p>
          <a:p>
            <a:pPr marL="800100" lvl="1" indent="-342900">
              <a:buFont typeface="+mj-lt"/>
              <a:buAutoNum type="arabicPeriod"/>
            </a:pPr>
            <a:r>
              <a:rPr lang="en-IN" dirty="0">
                <a:effectLst/>
                <a:latin typeface="Book Antiqua" panose="02040602050305030304" pitchFamily="18" charset="0"/>
              </a:rPr>
              <a:t>Like mentioned previously , LLMs are great at solving generic tasks, but when we talk about going into depth, they are not very good, and may hallucinate. </a:t>
            </a:r>
          </a:p>
          <a:p>
            <a:pPr marL="342900" indent="-342900">
              <a:buFont typeface="+mj-lt"/>
              <a:buAutoNum type="arabicPeriod"/>
            </a:pPr>
            <a:endParaRPr lang="en-IN" dirty="0">
              <a:latin typeface="Book Antiqua" panose="02040602050305030304" pitchFamily="18" charset="0"/>
            </a:endParaRPr>
          </a:p>
          <a:p>
            <a:pPr marL="342900" indent="-342900">
              <a:buFont typeface="+mj-lt"/>
              <a:buAutoNum type="arabicPeriod"/>
            </a:pPr>
            <a:r>
              <a:rPr lang="en-IN" dirty="0">
                <a:effectLst/>
                <a:latin typeface="Book Antiqua" panose="02040602050305030304" pitchFamily="18" charset="0"/>
              </a:rPr>
              <a:t>intensive modelling and computational complexity required for downstream task learning</a:t>
            </a:r>
          </a:p>
          <a:p>
            <a:pPr marL="800100" lvl="1" indent="-342900">
              <a:buFont typeface="+mj-lt"/>
              <a:buAutoNum type="arabicPeriod"/>
            </a:pPr>
            <a:r>
              <a:rPr lang="en-IN" dirty="0">
                <a:effectLst/>
                <a:latin typeface="Book Antiqua" panose="02040602050305030304" pitchFamily="18" charset="0"/>
              </a:rPr>
              <a:t>End-2-end training requires high computational resources even for a small task. </a:t>
            </a:r>
            <a:endParaRPr lang="en-US" dirty="0">
              <a:latin typeface="Book Antiqua" panose="02040602050305030304" pitchFamily="18" charset="0"/>
            </a:endParaRPr>
          </a:p>
          <a:p>
            <a:endParaRPr lang="en-GB" dirty="0"/>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4</a:t>
            </a:fld>
            <a:endParaRPr lang="de-DE" dirty="0"/>
          </a:p>
        </p:txBody>
      </p:sp>
    </p:spTree>
    <p:extLst>
      <p:ext uri="{BB962C8B-B14F-4D97-AF65-F5344CB8AC3E}">
        <p14:creationId xmlns:p14="http://schemas.microsoft.com/office/powerpoint/2010/main" val="20898546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IN" b="0" i="0" dirty="0">
                <a:solidFill>
                  <a:srgbClr val="000000"/>
                </a:solidFill>
                <a:effectLst/>
                <a:highlight>
                  <a:srgbClr val="FFFFFF"/>
                </a:highlight>
                <a:latin typeface="Raleway" panose="020F0502020204030204" pitchFamily="34" charset="0"/>
              </a:rPr>
              <a:t>Domain adaptation is a special case of transfer learning that only covers the change of the data domain.</a:t>
            </a:r>
            <a:endParaRPr lang="en-IN" sz="1200" b="0" i="0" dirty="0"/>
          </a:p>
          <a:p>
            <a:r>
              <a:rPr lang="en-IN" b="0" i="0" dirty="0">
                <a:solidFill>
                  <a:srgbClr val="202122"/>
                </a:solidFill>
                <a:effectLst/>
                <a:highlight>
                  <a:srgbClr val="FFFFFF"/>
                </a:highlight>
                <a:latin typeface="Arial" panose="020B0604020202020204" pitchFamily="34" charset="0"/>
              </a:rPr>
              <a:t>the source and target domains all have the same </a:t>
            </a:r>
            <a:r>
              <a:rPr lang="en-IN" b="0" i="0" u="none" strike="noStrike" dirty="0">
                <a:effectLst/>
                <a:highlight>
                  <a:srgbClr val="FFFFFF"/>
                </a:highlight>
                <a:latin typeface="Arial" panose="020B0604020202020204" pitchFamily="34" charset="0"/>
                <a:hlinkClick r:id="rId3" tooltip="Feature space"/>
              </a:rPr>
              <a:t>feature space</a:t>
            </a:r>
            <a:r>
              <a:rPr lang="en-IN" b="0" i="0" dirty="0">
                <a:solidFill>
                  <a:srgbClr val="202122"/>
                </a:solidFill>
                <a:effectLst/>
                <a:highlight>
                  <a:srgbClr val="FFFFFF"/>
                </a:highlight>
                <a:latin typeface="Arial" panose="020B0604020202020204" pitchFamily="34" charset="0"/>
              </a:rPr>
              <a:t> (but different distributions).</a:t>
            </a:r>
          </a:p>
          <a:p>
            <a:r>
              <a:rPr lang="en-IN" b="0" i="0" dirty="0">
                <a:solidFill>
                  <a:srgbClr val="202122"/>
                </a:solidFill>
                <a:effectLst/>
                <a:highlight>
                  <a:srgbClr val="FFFFFF"/>
                </a:highlight>
                <a:latin typeface="Arial" panose="020B0604020202020204" pitchFamily="34" charset="0"/>
              </a:rPr>
              <a:t>in contrast, transfer learning includes cases where the target domain's feature space is different from the source feature space or spaces.</a:t>
            </a:r>
            <a:endParaRPr lang="en-GB"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N" sz="1200" b="0" i="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200" b="0" i="0" dirty="0"/>
              <a:t>Why do we need DA? </a:t>
            </a:r>
            <a:br>
              <a:rPr lang="en-IN" sz="1200" b="0" i="0" dirty="0"/>
            </a:br>
            <a:endParaRPr lang="en-IN" sz="1200" b="0" i="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200" b="0" i="0" dirty="0"/>
              <a:t>Since general purpose models are impossible one-fits-all solvers, domain adaptation allows us to be more specific to domains for particular tasks, where we require in-depth knowledge for better understanding of concepts. </a:t>
            </a:r>
            <a:br>
              <a:rPr lang="en-IN" sz="1200" b="0" i="0" dirty="0"/>
            </a:br>
            <a:endParaRPr lang="en-IN" sz="1200" b="0" i="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200" b="0" i="0" dirty="0"/>
              <a:t>Since,  DA is applied where </a:t>
            </a:r>
            <a:r>
              <a:rPr lang="en-IN" b="0" i="0" dirty="0">
                <a:solidFill>
                  <a:srgbClr val="202122"/>
                </a:solidFill>
                <a:effectLst/>
                <a:highlight>
                  <a:srgbClr val="FFFFFF"/>
                </a:highlight>
                <a:latin typeface="Arial" panose="020B0604020202020204" pitchFamily="34" charset="0"/>
              </a:rPr>
              <a:t>the source and target domains are from different distributions. Implying it helps in tackle domain shift.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N" sz="1200" b="0" i="0" dirty="0">
              <a:solidFill>
                <a:srgbClr val="202122"/>
              </a:solidFill>
              <a:effectLst/>
              <a:highlight>
                <a:srgbClr val="FFFFFF"/>
              </a:highlight>
              <a:latin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N" sz="1200" b="0" i="0" dirty="0">
              <a:solidFill>
                <a:srgbClr val="202122"/>
              </a:solidFill>
              <a:effectLst/>
              <a:highlight>
                <a:srgbClr val="FFFFFF"/>
              </a:highlight>
              <a:latin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200" b="0" i="0" dirty="0">
                <a:solidFill>
                  <a:srgbClr val="202122"/>
                </a:solidFill>
                <a:effectLst/>
                <a:highlight>
                  <a:srgbClr val="FFFFFF"/>
                </a:highlight>
                <a:latin typeface="Arial" panose="020B0604020202020204" pitchFamily="34" charset="0"/>
              </a:rPr>
              <a:t>It also allows to cover languages style where differences are significant.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N" sz="1200" b="0" i="0" dirty="0">
              <a:solidFill>
                <a:srgbClr val="202122"/>
              </a:solidFill>
              <a:effectLst/>
              <a:highlight>
                <a:srgbClr val="FFFFFF"/>
              </a:highlight>
              <a:latin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200" b="0" i="0" dirty="0">
                <a:solidFill>
                  <a:srgbClr val="202122"/>
                </a:solidFill>
                <a:effectLst/>
                <a:highlight>
                  <a:srgbClr val="FFFFFF"/>
                </a:highlight>
                <a:latin typeface="Arial" panose="020B0604020202020204" pitchFamily="34" charset="0"/>
              </a:rPr>
              <a:t>___________________________________________________________________________________________________________</a:t>
            </a:r>
            <a:br>
              <a:rPr lang="en-IN" sz="1200" b="0" i="0" dirty="0"/>
            </a:br>
            <a:endParaRPr lang="en-IN" sz="1200" b="0" i="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200" b="0" i="0" dirty="0"/>
              <a:t>Domain Shift-&gt; </a:t>
            </a:r>
            <a:r>
              <a:rPr lang="en-IN" b="0" i="0" dirty="0">
                <a:solidFill>
                  <a:srgbClr val="202122"/>
                </a:solidFill>
                <a:effectLst/>
                <a:highlight>
                  <a:srgbClr val="FFFFFF"/>
                </a:highlight>
                <a:latin typeface="Arial" panose="020B0604020202020204" pitchFamily="34" charset="0"/>
              </a:rPr>
              <a:t>is a change in the data distribution between an algorithm's training dataset, and a dataset it encounters when deployed.</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N" sz="1200" b="0" i="0"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N" sz="1200" b="0" i="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200" b="0" i="0" dirty="0"/>
              <a:t>apply an algorithm trained in one or more source domains to a different target domain</a:t>
            </a:r>
            <a:endParaRPr lang="en-IN" sz="1200" dirty="0">
              <a:latin typeface="Book Antiqua" panose="0204060205030503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N" sz="1200" dirty="0">
              <a:latin typeface="Book Antiqua" panose="02040602050305030304" pitchFamily="18" charset="0"/>
            </a:endParaRPr>
          </a:p>
          <a:p>
            <a:r>
              <a:rPr lang="en-IN" b="0" i="0" dirty="0">
                <a:solidFill>
                  <a:srgbClr val="202122"/>
                </a:solidFill>
                <a:effectLst/>
                <a:highlight>
                  <a:srgbClr val="FFFFFF"/>
                </a:highlight>
                <a:latin typeface="Arial" panose="020B0604020202020204" pitchFamily="34" charset="0"/>
              </a:rPr>
              <a:t>the source and target domains all have the same </a:t>
            </a:r>
            <a:r>
              <a:rPr lang="en-IN" b="0" i="0" u="none" strike="noStrike" dirty="0">
                <a:effectLst/>
                <a:highlight>
                  <a:srgbClr val="FFFFFF"/>
                </a:highlight>
                <a:latin typeface="Arial" panose="020B0604020202020204" pitchFamily="34" charset="0"/>
                <a:hlinkClick r:id="rId3" tooltip="Feature space"/>
              </a:rPr>
              <a:t>feature space</a:t>
            </a:r>
            <a:r>
              <a:rPr lang="en-IN" b="0" i="0" dirty="0">
                <a:solidFill>
                  <a:srgbClr val="202122"/>
                </a:solidFill>
                <a:effectLst/>
                <a:highlight>
                  <a:srgbClr val="FFFFFF"/>
                </a:highlight>
                <a:latin typeface="Arial" panose="020B0604020202020204" pitchFamily="34" charset="0"/>
              </a:rPr>
              <a:t> (but different distributions)</a:t>
            </a:r>
          </a:p>
          <a:p>
            <a:r>
              <a:rPr lang="en-IN" b="0" i="0" dirty="0">
                <a:solidFill>
                  <a:srgbClr val="202122"/>
                </a:solidFill>
                <a:effectLst/>
                <a:highlight>
                  <a:srgbClr val="FFFFFF"/>
                </a:highlight>
                <a:latin typeface="Arial" panose="020B0604020202020204" pitchFamily="34" charset="0"/>
              </a:rPr>
              <a:t>in contrast, transfer learning includes cases where the target domain's feature space is different from the source feature space or spaces.</a:t>
            </a:r>
          </a:p>
          <a:p>
            <a:endParaRPr lang="en-IN" b="0" i="0" dirty="0">
              <a:solidFill>
                <a:srgbClr val="202122"/>
              </a:solidFill>
              <a:effectLst/>
              <a:highlight>
                <a:srgbClr val="FFFFFF"/>
              </a:highlight>
              <a:latin typeface="Arial" panose="020B0604020202020204" pitchFamily="34" charset="0"/>
            </a:endParaRPr>
          </a:p>
          <a:p>
            <a:endParaRPr lang="en-IN" b="0" i="0" dirty="0">
              <a:solidFill>
                <a:srgbClr val="202122"/>
              </a:solidFill>
              <a:effectLst/>
              <a:highlight>
                <a:srgbClr val="FFFFFF"/>
              </a:highlight>
              <a:latin typeface="Arial" panose="020B0604020202020204" pitchFamily="34" charset="0"/>
            </a:endParaRPr>
          </a:p>
          <a:p>
            <a:pPr lvl="0"/>
            <a:r>
              <a:rPr lang="en-IN" sz="1200" b="0" i="0" dirty="0">
                <a:solidFill>
                  <a:schemeClr val="tx1"/>
                </a:solidFill>
                <a:latin typeface="Book Antiqua" panose="02040602050305030304" pitchFamily="18" charset="0"/>
              </a:rPr>
              <a:t>- Domain shift</a:t>
            </a:r>
            <a:endParaRPr lang="en-IN" sz="1200" b="0" dirty="0">
              <a:solidFill>
                <a:schemeClr val="tx1"/>
              </a:solidFill>
              <a:latin typeface="Book Antiqua" panose="02040602050305030304" pitchFamily="18" charset="0"/>
            </a:endParaRPr>
          </a:p>
          <a:p>
            <a:pPr lvl="0"/>
            <a:r>
              <a:rPr lang="en-IN" sz="1200" b="0" dirty="0">
                <a:solidFill>
                  <a:schemeClr val="tx1"/>
                </a:solidFill>
                <a:latin typeface="Book Antiqua" panose="02040602050305030304" pitchFamily="18" charset="0"/>
              </a:rPr>
              <a:t>- General-purpose models </a:t>
            </a:r>
            <a:r>
              <a:rPr lang="en-GB" sz="1200" b="0" dirty="0">
                <a:solidFill>
                  <a:schemeClr val="tx1"/>
                </a:solidFill>
                <a:latin typeface="Book Antiqua" panose="02040602050305030304" pitchFamily="18" charset="0"/>
              </a:rPr>
              <a:t>are </a:t>
            </a:r>
            <a:r>
              <a:rPr lang="en-IN" sz="1200" b="0" dirty="0">
                <a:solidFill>
                  <a:schemeClr val="tx1"/>
                </a:solidFill>
                <a:latin typeface="Book Antiqua" panose="02040602050305030304" pitchFamily="18" charset="0"/>
              </a:rPr>
              <a:t>impossible one-fits-all solver</a:t>
            </a:r>
          </a:p>
          <a:p>
            <a:pPr lvl="0"/>
            <a:r>
              <a:rPr lang="en-IN" sz="1200" b="0" dirty="0">
                <a:solidFill>
                  <a:schemeClr val="tx1"/>
                </a:solidFill>
                <a:latin typeface="Book Antiqua" panose="02040602050305030304" pitchFamily="18" charset="0"/>
              </a:rPr>
              <a:t>- Requirement of in-depth knowledge</a:t>
            </a:r>
          </a:p>
          <a:p>
            <a:pPr lvl="0"/>
            <a:r>
              <a:rPr lang="en-IN" sz="1200" b="0" dirty="0">
                <a:solidFill>
                  <a:schemeClr val="tx1"/>
                </a:solidFill>
                <a:latin typeface="Book Antiqua" panose="02040602050305030304" pitchFamily="18" charset="0"/>
              </a:rPr>
              <a:t>- Significant differences in language styles</a:t>
            </a:r>
          </a:p>
          <a:p>
            <a:endParaRPr lang="en-GB" dirty="0"/>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5</a:t>
            </a:fld>
            <a:endParaRPr lang="de-DE" dirty="0"/>
          </a:p>
        </p:txBody>
      </p:sp>
    </p:spTree>
    <p:extLst>
      <p:ext uri="{BB962C8B-B14F-4D97-AF65-F5344CB8AC3E}">
        <p14:creationId xmlns:p14="http://schemas.microsoft.com/office/powerpoint/2010/main" val="7015772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adapt domains,  to perform various downstream tasks, like </a:t>
            </a:r>
            <a:r>
              <a:rPr lang="en-IN" sz="1200" dirty="0">
                <a:latin typeface="Book Antiqua" panose="02040602050305030304" pitchFamily="18" charset="0"/>
              </a:rPr>
              <a:t>commonsense reasoning, multiple-choice question answering, story generation, summarization</a:t>
            </a:r>
            <a:endParaRPr lang="en-GB" dirty="0"/>
          </a:p>
          <a:p>
            <a:r>
              <a:rPr lang="en-GB" dirty="0"/>
              <a:t>We can utilize different methods like</a:t>
            </a:r>
          </a:p>
          <a:p>
            <a:r>
              <a:rPr lang="en-GB" dirty="0"/>
              <a:t>Fine-tuning methods are: </a:t>
            </a:r>
          </a:p>
          <a:p>
            <a:endParaRPr lang="en-GB" dirty="0"/>
          </a:p>
          <a:p>
            <a:r>
              <a:rPr lang="en-GB" dirty="0"/>
              <a:t>Traditional FT, - training all </a:t>
            </a:r>
            <a:r>
              <a:rPr lang="en-GB" dirty="0" err="1"/>
              <a:t>wts</a:t>
            </a:r>
            <a:r>
              <a:rPr lang="en-GB" dirty="0"/>
              <a:t>, when we freeze </a:t>
            </a:r>
            <a:r>
              <a:rPr lang="en-GB" dirty="0" err="1"/>
              <a:t>wts</a:t>
            </a:r>
            <a:r>
              <a:rPr lang="en-GB" dirty="0"/>
              <a:t>, we train the </a:t>
            </a:r>
            <a:r>
              <a:rPr lang="en-GB" dirty="0" err="1"/>
              <a:t>wts</a:t>
            </a:r>
            <a:r>
              <a:rPr lang="en-GB" dirty="0"/>
              <a:t> of last layers. </a:t>
            </a:r>
          </a:p>
          <a:p>
            <a:r>
              <a:rPr lang="en-GB" dirty="0"/>
              <a:t>PEFT: -–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Prompt Tuning: </a:t>
            </a:r>
            <a:r>
              <a:rPr lang="en-IN" sz="1800" dirty="0">
                <a:effectLst/>
                <a:latin typeface="Calibri" panose="020F0502020204030204" pitchFamily="34" charset="0"/>
              </a:rPr>
              <a:t>Prompt tuning method </a:t>
            </a:r>
            <a:r>
              <a:rPr lang="en-IN" sz="1800" dirty="0">
                <a:solidFill>
                  <a:srgbClr val="FF0000"/>
                </a:solidFill>
                <a:effectLst/>
                <a:latin typeface="Calibri" panose="020F0502020204030204" pitchFamily="34" charset="0"/>
              </a:rPr>
              <a:t>attach and learn embeddings </a:t>
            </a:r>
            <a:r>
              <a:rPr lang="en-IN" sz="1800" dirty="0">
                <a:effectLst/>
                <a:latin typeface="Calibri" panose="020F0502020204030204" pitchFamily="34" charset="0"/>
              </a:rPr>
              <a:t>to the input;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800" dirty="0">
                <a:effectLst/>
                <a:latin typeface="Calibri" panose="020F0502020204030204" pitchFamily="34" charset="0"/>
              </a:rPr>
              <a:t>Learn embeddings for </a:t>
            </a:r>
            <a:r>
              <a:rPr lang="en-IN" sz="1800" dirty="0">
                <a:solidFill>
                  <a:srgbClr val="FF0000"/>
                </a:solidFill>
                <a:effectLst/>
                <a:latin typeface="Calibri" panose="020F0502020204030204" pitchFamily="34" charset="0"/>
              </a:rPr>
              <a:t>placeholder tokens </a:t>
            </a:r>
            <a:r>
              <a:rPr lang="en-IN" sz="1800" dirty="0">
                <a:effectLst/>
                <a:latin typeface="Calibri" panose="020F0502020204030204" pitchFamily="34" charset="0"/>
              </a:rPr>
              <a:t>in the pattern.</a:t>
            </a:r>
            <a:br>
              <a:rPr lang="en-IN" sz="1800" dirty="0">
                <a:effectLst/>
                <a:latin typeface="Calibri" panose="020F0502020204030204" pitchFamily="34" charset="0"/>
              </a:rPr>
            </a:br>
            <a:r>
              <a:rPr lang="en-IN" sz="1800" dirty="0">
                <a:effectLst/>
                <a:latin typeface="Calibri" panose="020F0502020204030204" pitchFamily="34" charset="0"/>
              </a:rPr>
              <a:t>Initialize using a vocabulary embedding </a:t>
            </a:r>
            <a:endParaRPr lang="en-IN" dirty="0">
              <a:effectLst/>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a:p>
            <a:endParaRPr lang="en-GB" dirty="0"/>
          </a:p>
          <a:p>
            <a:r>
              <a:rPr lang="en-GB" dirty="0"/>
              <a:t>LM Prompting (since LLMs are instruct tuned,  we can give prompts to perform tasks. )</a:t>
            </a:r>
          </a:p>
          <a:p>
            <a:r>
              <a:rPr lang="en-GB" dirty="0"/>
              <a:t>Zero Shot Learning – only an instruction or prompt</a:t>
            </a:r>
          </a:p>
          <a:p>
            <a:r>
              <a:rPr lang="en-GB" dirty="0"/>
              <a:t>In-context Learning – instruction with  a few examples. </a:t>
            </a:r>
          </a:p>
          <a:p>
            <a:endParaRPr lang="en-GB"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Human Preferences Tuning – uses </a:t>
            </a:r>
            <a:r>
              <a:rPr lang="en-IN" sz="1800" dirty="0">
                <a:solidFill>
                  <a:srgbClr val="FF0000"/>
                </a:solidFill>
                <a:effectLst/>
                <a:latin typeface="Calibri" panose="020F0502020204030204" pitchFamily="34" charset="0"/>
              </a:rPr>
              <a:t>Reinforcement Learning with Human interactions -  not included in the scope of the project.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IN" sz="1800" dirty="0">
              <a:solidFill>
                <a:srgbClr val="FF0000"/>
              </a:solidFill>
              <a:effectLst/>
              <a:latin typeface="Calibri" panose="020F050202020403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IN" sz="1800" dirty="0">
                <a:solidFill>
                  <a:srgbClr val="FF0000"/>
                </a:solidFill>
                <a:effectLst/>
                <a:latin typeface="Calibri" panose="020F0502020204030204" pitchFamily="34" charset="0"/>
              </a:rPr>
              <a:t>___________________________________________________________________________________________________________________ </a:t>
            </a:r>
            <a:endParaRPr lang="en-GB" dirty="0"/>
          </a:p>
          <a:p>
            <a:r>
              <a:rPr lang="en-GB" dirty="0"/>
              <a:t>for enc-dec</a:t>
            </a:r>
          </a:p>
          <a:p>
            <a:r>
              <a:rPr lang="en-GB" dirty="0"/>
              <a:t>Decoder architecture -&gt; </a:t>
            </a:r>
            <a:br>
              <a:rPr lang="en-GB" dirty="0"/>
            </a:br>
            <a:r>
              <a:rPr lang="en-GB" dirty="0"/>
              <a:t>LMs FT using enc-dec model, </a:t>
            </a:r>
          </a:p>
          <a:p>
            <a:br>
              <a:rPr lang="en-GB" dirty="0"/>
            </a:br>
            <a:r>
              <a:rPr lang="en-GB" dirty="0"/>
              <a:t>**Careful with terminologies. </a:t>
            </a:r>
          </a:p>
          <a:p>
            <a:endParaRPr lang="en-GB" dirty="0"/>
          </a:p>
          <a:p>
            <a:r>
              <a:rPr lang="en-GB" dirty="0"/>
              <a:t>Focusing on Domain Adaptation ----- understanding different domains/ data it hasn't</a:t>
            </a:r>
          </a:p>
          <a:p>
            <a:endParaRPr lang="en-GB" dirty="0"/>
          </a:p>
          <a:p>
            <a:endParaRPr lang="en-GB" dirty="0"/>
          </a:p>
          <a:p>
            <a:r>
              <a:rPr lang="en-GB" dirty="0"/>
              <a:t>chatbots - XXXX </a:t>
            </a:r>
          </a:p>
          <a:p>
            <a:endParaRPr lang="en-GB" dirty="0"/>
          </a:p>
          <a:p>
            <a:endParaRPr lang="en-GB" dirty="0"/>
          </a:p>
          <a:p>
            <a:r>
              <a:rPr lang="en-GB" dirty="0"/>
              <a:t>Pose the idea - LMs struggle with adapting to understanding new </a:t>
            </a:r>
            <a:r>
              <a:rPr lang="en-GB" dirty="0" err="1"/>
              <a:t>vocabl</a:t>
            </a:r>
            <a:endParaRPr lang="en-GB" dirty="0"/>
          </a:p>
          <a:p>
            <a:endParaRPr lang="en-GB" dirty="0"/>
          </a:p>
          <a:p>
            <a:r>
              <a:rPr lang="en-GB" dirty="0"/>
              <a:t>small models struggle with zero shot learning. </a:t>
            </a:r>
          </a:p>
          <a:p>
            <a:r>
              <a:rPr lang="en-GB" dirty="0"/>
              <a:t>motivation to work on smaller language model, make them perform better from in-context learning. </a:t>
            </a:r>
          </a:p>
          <a:p>
            <a:r>
              <a:rPr lang="en-GB" dirty="0"/>
              <a:t>Domain shift </a:t>
            </a:r>
          </a:p>
          <a:p>
            <a:r>
              <a:rPr lang="en-GB" dirty="0"/>
              <a:t>adaptation on specific needs or domains. </a:t>
            </a: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6</a:t>
            </a:fld>
            <a:endParaRPr lang="de-DE" dirty="0"/>
          </a:p>
        </p:txBody>
      </p:sp>
    </p:spTree>
    <p:extLst>
      <p:ext uri="{BB962C8B-B14F-4D97-AF65-F5344CB8AC3E}">
        <p14:creationId xmlns:p14="http://schemas.microsoft.com/office/powerpoint/2010/main" val="42152798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These methods involve fine-tuning only a subset of the model's parameters or adding new parameters that can be fine-tuned separately, making the process more computationally efficient.</a:t>
            </a:r>
          </a:p>
          <a:p>
            <a:endParaRPr lang="en-IN"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IN" dirty="0"/>
              <a:t>The graph shows the accuracy vs % age of parameters updated on the </a:t>
            </a:r>
            <a:r>
              <a:rPr lang="en-IN" b="0" i="0" dirty="0">
                <a:solidFill>
                  <a:srgbClr val="000000"/>
                </a:solidFill>
                <a:effectLst/>
                <a:highlight>
                  <a:srgbClr val="FFFFFF"/>
                </a:highlight>
                <a:latin typeface="Lucida Grande" panose="020B0600040502020204" pitchFamily="34" charset="0"/>
              </a:rPr>
              <a:t>RAFT benchmark {</a:t>
            </a:r>
            <a:r>
              <a:rPr lang="en-IN" b="1" i="0" dirty="0">
                <a:solidFill>
                  <a:srgbClr val="000000"/>
                </a:solidFill>
                <a:effectLst/>
                <a:highlight>
                  <a:srgbClr val="FFFFFF"/>
                </a:highlight>
                <a:latin typeface="Lucida Grande" panose="020B0600040502020204" pitchFamily="34" charset="0"/>
              </a:rPr>
              <a:t>RAFT: A Real-World Few-Shot Text Classification Benchmark</a:t>
            </a:r>
            <a:r>
              <a:rPr lang="en-IN" b="0" i="0" dirty="0">
                <a:solidFill>
                  <a:srgbClr val="000000"/>
                </a:solidFill>
                <a:effectLst/>
                <a:highlight>
                  <a:srgbClr val="FFFFFF"/>
                </a:highlight>
                <a:latin typeface="Lucida Grande" panose="020B0600040502020204" pitchFamily="34" charset="0"/>
              </a:rPr>
              <a:t>} [model – T0], showing IA3 is the best performing one. </a:t>
            </a:r>
            <a:br>
              <a:rPr lang="en-IN" b="0" i="0" dirty="0">
                <a:solidFill>
                  <a:srgbClr val="000000"/>
                </a:solidFill>
                <a:effectLst/>
                <a:highlight>
                  <a:srgbClr val="FFFFFF"/>
                </a:highlight>
                <a:latin typeface="Lucida Grande" panose="020B0600040502020204" pitchFamily="34" charset="0"/>
              </a:rPr>
            </a:br>
            <a:r>
              <a:rPr lang="en-IN" b="0" i="0" dirty="0">
                <a:solidFill>
                  <a:srgbClr val="000000"/>
                </a:solidFill>
                <a:effectLst/>
                <a:highlight>
                  <a:srgbClr val="FFFFFF"/>
                </a:highlight>
                <a:latin typeface="Lucida Grande" panose="020B0600040502020204" pitchFamily="34" charset="0"/>
              </a:rPr>
              <a:t>Here we see the </a:t>
            </a:r>
            <a:r>
              <a:rPr lang="en-GB" b="0" i="0" dirty="0">
                <a:solidFill>
                  <a:srgbClr val="000000"/>
                </a:solidFill>
                <a:effectLst/>
                <a:highlight>
                  <a:srgbClr val="FFFFFF"/>
                </a:highlight>
                <a:latin typeface="Lucida Grande" panose="020B0600040502020204" pitchFamily="34" charset="0"/>
              </a:rPr>
              <a:t>% of model parameters trained are &lt; 1%.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b="0" i="0" dirty="0">
              <a:solidFill>
                <a:srgbClr val="000000"/>
              </a:solidFill>
              <a:effectLst/>
              <a:highlight>
                <a:srgbClr val="FFFFFF"/>
              </a:highlight>
              <a:latin typeface="Lucida Grande" panose="020B06000405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b="0" i="0" dirty="0">
                <a:solidFill>
                  <a:srgbClr val="000000"/>
                </a:solidFill>
                <a:effectLst/>
                <a:highlight>
                  <a:srgbClr val="FFFFFF"/>
                </a:highlight>
                <a:latin typeface="Lucida Grande" panose="020B0600040502020204" pitchFamily="34" charset="0"/>
              </a:rPr>
              <a:t>(IA)^3 =&gt; </a:t>
            </a:r>
            <a:r>
              <a:rPr lang="en-IN" sz="1400" dirty="0">
                <a:solidFill>
                  <a:schemeClr val="tx1"/>
                </a:solidFill>
                <a:latin typeface="Book Antiqua" panose="02040602050305030304" pitchFamily="18" charset="0"/>
              </a:rPr>
              <a:t>I</a:t>
            </a:r>
            <a:r>
              <a:rPr lang="en-IN" sz="1200" dirty="0">
                <a:effectLst/>
                <a:highlight>
                  <a:srgbClr val="FFFFFF"/>
                </a:highlight>
                <a:latin typeface="Calibri" panose="020F0502020204030204" pitchFamily="34" charset="0"/>
              </a:rPr>
              <a:t>nfused </a:t>
            </a:r>
            <a:r>
              <a:rPr lang="en-IN" sz="1200" dirty="0">
                <a:solidFill>
                  <a:srgbClr val="FF0000"/>
                </a:solidFill>
                <a:effectLst/>
                <a:highlight>
                  <a:srgbClr val="FFFFFF"/>
                </a:highlight>
                <a:latin typeface="Calibri" panose="020F0502020204030204" pitchFamily="34" charset="0"/>
              </a:rPr>
              <a:t>A</a:t>
            </a:r>
            <a:r>
              <a:rPr lang="en-IN" sz="1200" dirty="0">
                <a:effectLst/>
                <a:highlight>
                  <a:srgbClr val="FFFFFF"/>
                </a:highlight>
                <a:latin typeface="Calibri" panose="020F0502020204030204" pitchFamily="34" charset="0"/>
              </a:rPr>
              <a:t>dapter by </a:t>
            </a:r>
            <a:r>
              <a:rPr lang="en-IN" sz="1200" dirty="0">
                <a:solidFill>
                  <a:srgbClr val="FF0000"/>
                </a:solidFill>
                <a:effectLst/>
                <a:highlight>
                  <a:srgbClr val="FFFFFF"/>
                </a:highlight>
                <a:latin typeface="Calibri" panose="020F0502020204030204" pitchFamily="34" charset="0"/>
              </a:rPr>
              <a:t>I</a:t>
            </a:r>
            <a:r>
              <a:rPr lang="en-IN" sz="1200" dirty="0">
                <a:effectLst/>
                <a:highlight>
                  <a:srgbClr val="FFFFFF"/>
                </a:highlight>
                <a:latin typeface="Calibri" panose="020F0502020204030204" pitchFamily="34" charset="0"/>
              </a:rPr>
              <a:t>nhibiting and </a:t>
            </a:r>
            <a:r>
              <a:rPr lang="en-IN" sz="1200" dirty="0">
                <a:solidFill>
                  <a:srgbClr val="FF0000"/>
                </a:solidFill>
                <a:effectLst/>
                <a:highlight>
                  <a:srgbClr val="FFFFFF"/>
                </a:highlight>
                <a:latin typeface="Calibri" panose="020F0502020204030204" pitchFamily="34" charset="0"/>
              </a:rPr>
              <a:t>A</a:t>
            </a:r>
            <a:r>
              <a:rPr lang="en-IN" sz="1200" dirty="0">
                <a:effectLst/>
                <a:highlight>
                  <a:srgbClr val="FFFFFF"/>
                </a:highlight>
                <a:latin typeface="Calibri" panose="020F0502020204030204" pitchFamily="34" charset="0"/>
              </a:rPr>
              <a:t>mplifying </a:t>
            </a:r>
            <a:r>
              <a:rPr lang="en-IN" sz="1200" dirty="0">
                <a:solidFill>
                  <a:srgbClr val="FF0000"/>
                </a:solidFill>
                <a:effectLst/>
                <a:highlight>
                  <a:srgbClr val="FFFFFF"/>
                </a:highlight>
                <a:latin typeface="Calibri" panose="020F0502020204030204" pitchFamily="34" charset="0"/>
              </a:rPr>
              <a:t>I</a:t>
            </a:r>
            <a:r>
              <a:rPr lang="en-IN" sz="1200" dirty="0">
                <a:effectLst/>
                <a:highlight>
                  <a:srgbClr val="FFFFFF"/>
                </a:highlight>
                <a:latin typeface="Calibri" panose="020F0502020204030204" pitchFamily="34" charset="0"/>
              </a:rPr>
              <a:t>nner </a:t>
            </a:r>
            <a:r>
              <a:rPr lang="en-IN" sz="1200" dirty="0">
                <a:solidFill>
                  <a:srgbClr val="FF0000"/>
                </a:solidFill>
                <a:effectLst/>
                <a:highlight>
                  <a:srgbClr val="FFFFFF"/>
                </a:highlight>
                <a:latin typeface="Calibri" panose="020F0502020204030204" pitchFamily="34" charset="0"/>
              </a:rPr>
              <a:t>A</a:t>
            </a:r>
            <a:r>
              <a:rPr lang="en-IN" sz="1200" dirty="0">
                <a:effectLst/>
                <a:highlight>
                  <a:srgbClr val="FFFFFF"/>
                </a:highlight>
                <a:latin typeface="Calibri" panose="020F0502020204030204" pitchFamily="34" charset="0"/>
              </a:rPr>
              <a:t>ctivations </a:t>
            </a:r>
            <a:endParaRPr lang="en-IN" b="0" i="0" dirty="0">
              <a:solidFill>
                <a:srgbClr val="000000"/>
              </a:solidFill>
              <a:effectLst/>
              <a:highlight>
                <a:srgbClr val="FFFFFF"/>
              </a:highlight>
              <a:latin typeface="Lucida Grande" panose="020B0600040502020204" pitchFamily="34" charset="0"/>
            </a:endParaRP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7</a:t>
            </a:fld>
            <a:endParaRPr lang="de-DE" dirty="0"/>
          </a:p>
        </p:txBody>
      </p:sp>
    </p:spTree>
    <p:extLst>
      <p:ext uri="{BB962C8B-B14F-4D97-AF65-F5344CB8AC3E}">
        <p14:creationId xmlns:p14="http://schemas.microsoft.com/office/powerpoint/2010/main" val="34254603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LLMs are great generic task solvers, but they have low ability to generalize on many domains,</a:t>
            </a:r>
          </a:p>
          <a:p>
            <a:endParaRPr lang="en-GB" dirty="0"/>
          </a:p>
          <a:p>
            <a:r>
              <a:rPr lang="en-GB" dirty="0"/>
              <a:t>Hence, there is a gap that exists between low and high resource settings. </a:t>
            </a:r>
            <a:br>
              <a:rPr lang="en-GB" dirty="0"/>
            </a:br>
            <a:br>
              <a:rPr lang="en-GB" dirty="0"/>
            </a:br>
            <a:r>
              <a:rPr lang="en-GB" dirty="0"/>
              <a:t>Implying smaller LLMs perform poorly on low resource domain specific tasks, as they struggle with understanding new vocabulary, and Zero-shot learning doesn’t give good performances with respect to the limited knowledge the LLM has. </a:t>
            </a:r>
          </a:p>
          <a:p>
            <a:endParaRPr lang="en-GB" dirty="0"/>
          </a:p>
          <a:p>
            <a:r>
              <a:rPr lang="en-GB" dirty="0"/>
              <a:t>Hence, we want to cover multiple high resource domains while fine-tuning an LLM so that it is able to cover the feature space of low resources domain.</a:t>
            </a:r>
            <a:br>
              <a:rPr lang="en-GB" dirty="0"/>
            </a:br>
            <a:br>
              <a:rPr lang="en-GB" dirty="0"/>
            </a:br>
            <a:r>
              <a:rPr lang="en-GB" dirty="0"/>
              <a:t>In this project we work with the Task of Summarization.</a:t>
            </a:r>
          </a:p>
        </p:txBody>
      </p:sp>
      <p:sp>
        <p:nvSpPr>
          <p:cNvPr id="4" name="Slide Number Placeholder 3"/>
          <p:cNvSpPr>
            <a:spLocks noGrp="1"/>
          </p:cNvSpPr>
          <p:nvPr>
            <p:ph type="sldNum" sz="quarter" idx="5"/>
          </p:nvPr>
        </p:nvSpPr>
        <p:spPr/>
        <p:txBody>
          <a:bodyPr/>
          <a:lstStyle/>
          <a:p>
            <a:pPr>
              <a:defRPr/>
            </a:pPr>
            <a:fld id="{D1CBFA17-2001-43FC-BD93-086B619BC2A9}" type="slidenum">
              <a:rPr lang="de-DE" smtClean="0"/>
              <a:pPr>
                <a:defRPr/>
              </a:pPr>
              <a:t>8</a:t>
            </a:fld>
            <a:endParaRPr lang="de-DE" dirty="0"/>
          </a:p>
        </p:txBody>
      </p:sp>
    </p:spTree>
    <p:extLst>
      <p:ext uri="{BB962C8B-B14F-4D97-AF65-F5344CB8AC3E}">
        <p14:creationId xmlns:p14="http://schemas.microsoft.com/office/powerpoint/2010/main" val="11464142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AU"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9</a:t>
            </a:fld>
            <a:endParaRPr lang="de-DE" dirty="0"/>
          </a:p>
        </p:txBody>
      </p:sp>
    </p:spTree>
    <p:extLst>
      <p:ext uri="{BB962C8B-B14F-4D97-AF65-F5344CB8AC3E}">
        <p14:creationId xmlns:p14="http://schemas.microsoft.com/office/powerpoint/2010/main" val="23601735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hyperlink" Target="http://wwwmatthes.in.tum.de/" TargetMode="External"/><Relationship Id="rId4" Type="http://schemas.openxmlformats.org/officeDocument/2006/relationships/image" Target="../media/image7.gif"/></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11" name="Grafik 10"/>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7616" y="2"/>
            <a:ext cx="12192000" cy="6857999"/>
          </a:xfrm>
          <a:prstGeom prst="rect">
            <a:avLst/>
          </a:prstGeom>
        </p:spPr>
      </p:pic>
      <p:sp>
        <p:nvSpPr>
          <p:cNvPr id="10" name="Rechteck 9"/>
          <p:cNvSpPr/>
          <p:nvPr userDrawn="1"/>
        </p:nvSpPr>
        <p:spPr>
          <a:xfrm>
            <a:off x="0" y="0"/>
            <a:ext cx="12192000" cy="4196080"/>
          </a:xfrm>
          <a:prstGeom prst="rect">
            <a:avLst/>
          </a:prstGeom>
          <a:gradFill flip="none" rotWithShape="1">
            <a:gsLst>
              <a:gs pos="23000">
                <a:schemeClr val="bg1">
                  <a:alpha val="85000"/>
                </a:schemeClr>
              </a:gs>
              <a:gs pos="93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17" name="Titel 1"/>
          <p:cNvSpPr>
            <a:spLocks noGrp="1"/>
          </p:cNvSpPr>
          <p:nvPr>
            <p:ph type="title" hasCustomPrompt="1"/>
          </p:nvPr>
        </p:nvSpPr>
        <p:spPr>
          <a:xfrm>
            <a:off x="431371" y="3538641"/>
            <a:ext cx="11432843" cy="679774"/>
          </a:xfrm>
          <a:prstGeom prst="rect">
            <a:avLst/>
          </a:prstGeom>
          <a:solidFill>
            <a:schemeClr val="bg1"/>
          </a:solidFill>
          <a:ln>
            <a:noFill/>
          </a:ln>
        </p:spPr>
        <p:txBody>
          <a:bodyPr wrap="square" tIns="144000" bIns="72000" anchor="b" anchorCtr="0">
            <a:spAutoFit/>
          </a:bodyPr>
          <a:lstStyle>
            <a:lvl1pPr marL="180000" algn="l">
              <a:defRPr sz="3000" b="0" i="0" baseline="0">
                <a:solidFill>
                  <a:schemeClr val="tx2"/>
                </a:solidFill>
                <a:latin typeface="+mj-lt"/>
                <a:cs typeface="Arial"/>
              </a:defRPr>
            </a:lvl1pPr>
          </a:lstStyle>
          <a:p>
            <a:r>
              <a:rPr lang="en-US" noProof="0" dirty="0"/>
              <a:t>&lt;Title&gt;</a:t>
            </a:r>
          </a:p>
        </p:txBody>
      </p:sp>
      <p:sp>
        <p:nvSpPr>
          <p:cNvPr id="22" name="Textplatzhalter 4"/>
          <p:cNvSpPr>
            <a:spLocks noGrp="1"/>
          </p:cNvSpPr>
          <p:nvPr>
            <p:ph type="body" sz="quarter" idx="10" hasCustomPrompt="1"/>
          </p:nvPr>
        </p:nvSpPr>
        <p:spPr>
          <a:xfrm>
            <a:off x="431373" y="4211796"/>
            <a:ext cx="11431346" cy="338554"/>
          </a:xfrm>
          <a:prstGeom prst="rect">
            <a:avLst/>
          </a:prstGeom>
          <a:solidFill>
            <a:srgbClr val="FFFFFF"/>
          </a:solidFill>
          <a:ln>
            <a:noFill/>
          </a:ln>
        </p:spPr>
        <p:txBody>
          <a:bodyPr wrap="square">
            <a:spAutoFit/>
          </a:bodyPr>
          <a:lstStyle>
            <a:lvl1pPr marL="180000" indent="0">
              <a:buFontTx/>
              <a:buNone/>
              <a:defRPr sz="1600" b="0" baseline="0">
                <a:solidFill>
                  <a:schemeClr val="tx1">
                    <a:lumMod val="60000"/>
                    <a:lumOff val="40000"/>
                  </a:schemeClr>
                </a:solidFill>
                <a:latin typeface="+mn-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dirty="0"/>
              <a:t>&lt;Presenter&gt; </a:t>
            </a:r>
          </a:p>
        </p:txBody>
      </p:sp>
      <p:pic>
        <p:nvPicPr>
          <p:cNvPr id="9" name="Grafik 8"/>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31371" y="398812"/>
            <a:ext cx="997527" cy="320040"/>
          </a:xfrm>
          <a:prstGeom prst="rect">
            <a:avLst/>
          </a:prstGeom>
        </p:spPr>
      </p:pic>
      <p:pic>
        <p:nvPicPr>
          <p:cNvPr id="12" name="Grafik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55861" y="398812"/>
            <a:ext cx="606858" cy="320055"/>
          </a:xfrm>
          <a:prstGeom prst="rect">
            <a:avLst/>
          </a:prstGeom>
        </p:spPr>
      </p:pic>
      <p:sp>
        <p:nvSpPr>
          <p:cNvPr id="25" name="Textfeld 24"/>
          <p:cNvSpPr txBox="1"/>
          <p:nvPr userDrawn="1"/>
        </p:nvSpPr>
        <p:spPr>
          <a:xfrm>
            <a:off x="425454" y="4643381"/>
            <a:ext cx="11438759" cy="1440734"/>
          </a:xfrm>
          <a:prstGeom prst="rect">
            <a:avLst/>
          </a:prstGeom>
          <a:solidFill>
            <a:schemeClr val="accent6">
              <a:lumMod val="20000"/>
              <a:lumOff val="80000"/>
            </a:schemeClr>
          </a:solidFill>
          <a:ln>
            <a:noFill/>
          </a:ln>
        </p:spPr>
        <p:txBody>
          <a:bodyPr wrap="square" lIns="252000" tIns="180000" rIns="180000" bIns="180000" rtlCol="0">
            <a:spAutoFit/>
          </a:bodyPr>
          <a:lstStyle/>
          <a:p>
            <a:pPr marL="0" indent="0"/>
            <a:r>
              <a:rPr lang="en-US" sz="1400" b="0" i="0" kern="1200" noProof="1">
                <a:solidFill>
                  <a:schemeClr val="tx1">
                    <a:lumMod val="65000"/>
                    <a:lumOff val="35000"/>
                  </a:schemeClr>
                </a:solidFill>
                <a:latin typeface="Arial" charset="0"/>
                <a:ea typeface="+mn-ea"/>
                <a:cs typeface="Arial"/>
              </a:rPr>
              <a:t>Chair of</a:t>
            </a:r>
            <a:r>
              <a:rPr lang="en-US" sz="1400" b="0" i="0" kern="1200" baseline="0" noProof="1">
                <a:solidFill>
                  <a:schemeClr val="tx1">
                    <a:lumMod val="65000"/>
                    <a:lumOff val="35000"/>
                  </a:schemeClr>
                </a:solidFill>
                <a:latin typeface="Arial" charset="0"/>
                <a:ea typeface="+mn-ea"/>
                <a:cs typeface="Arial"/>
              </a:rPr>
              <a:t> </a:t>
            </a:r>
            <a:r>
              <a:rPr lang="en-US" sz="1400" b="0" i="0" kern="1200" noProof="1">
                <a:solidFill>
                  <a:schemeClr val="tx1">
                    <a:lumMod val="65000"/>
                    <a:lumOff val="35000"/>
                  </a:schemeClr>
                </a:solidFill>
                <a:latin typeface="Arial" charset="0"/>
                <a:ea typeface="+mn-ea"/>
                <a:cs typeface="Arial"/>
              </a:rPr>
              <a:t>Software</a:t>
            </a:r>
            <a:r>
              <a:rPr lang="en-US" sz="1400" b="0" i="0" kern="1200" baseline="0" noProof="1">
                <a:solidFill>
                  <a:schemeClr val="tx1">
                    <a:lumMod val="65000"/>
                    <a:lumOff val="35000"/>
                  </a:schemeClr>
                </a:solidFill>
                <a:latin typeface="Arial" charset="0"/>
                <a:ea typeface="+mn-ea"/>
                <a:cs typeface="Arial"/>
              </a:rPr>
              <a:t> Engineering for Business Information Systems </a:t>
            </a:r>
            <a:r>
              <a:rPr lang="en-US" sz="1400" b="0" i="0" kern="1200" noProof="1">
                <a:solidFill>
                  <a:schemeClr val="tx1">
                    <a:lumMod val="65000"/>
                    <a:lumOff val="35000"/>
                  </a:schemeClr>
                </a:solidFill>
                <a:latin typeface="Arial" charset="0"/>
                <a:ea typeface="+mn-ea"/>
                <a:cs typeface="Arial"/>
              </a:rPr>
              <a:t>(sebis) </a:t>
            </a:r>
          </a:p>
          <a:p>
            <a:pPr marL="0" indent="0"/>
            <a:r>
              <a:rPr lang="en-US" sz="1400" b="0" i="0" kern="1200" noProof="1">
                <a:solidFill>
                  <a:schemeClr val="tx1">
                    <a:lumMod val="65000"/>
                    <a:lumOff val="35000"/>
                  </a:schemeClr>
                </a:solidFill>
                <a:latin typeface="Arial" charset="0"/>
                <a:ea typeface="+mn-ea"/>
                <a:cs typeface="Arial"/>
              </a:rPr>
              <a:t>Department of Computer Science</a:t>
            </a:r>
          </a:p>
          <a:p>
            <a:pPr marL="0" indent="0"/>
            <a:r>
              <a:rPr lang="en-US" sz="1400" b="0" i="0" kern="1200" baseline="0" noProof="1">
                <a:solidFill>
                  <a:schemeClr val="tx1">
                    <a:lumMod val="65000"/>
                    <a:lumOff val="35000"/>
                  </a:schemeClr>
                </a:solidFill>
                <a:latin typeface="Arial" charset="0"/>
                <a:ea typeface="+mn-ea"/>
                <a:cs typeface="Arial"/>
              </a:rPr>
              <a:t>School of Computation, Information and Technology (CIT) </a:t>
            </a:r>
            <a:endParaRPr lang="en-US" sz="1400" b="0" i="0" kern="1200" noProof="1">
              <a:solidFill>
                <a:schemeClr val="tx1">
                  <a:lumMod val="65000"/>
                  <a:lumOff val="35000"/>
                </a:schemeClr>
              </a:solidFill>
              <a:latin typeface="Arial" charset="0"/>
              <a:ea typeface="+mn-ea"/>
              <a:cs typeface="Arial"/>
            </a:endParaRPr>
          </a:p>
          <a:p>
            <a:pPr marL="0" indent="0"/>
            <a:r>
              <a:rPr lang="en-US" sz="1400" b="0" i="0" kern="1200" noProof="1">
                <a:solidFill>
                  <a:schemeClr val="bg1">
                    <a:lumMod val="50000"/>
                  </a:schemeClr>
                </a:solidFill>
                <a:latin typeface="Arial" charset="0"/>
                <a:ea typeface="+mn-ea"/>
                <a:cs typeface="Arial"/>
              </a:rPr>
              <a:t>Technical University of Munich (TUM)</a:t>
            </a:r>
          </a:p>
          <a:p>
            <a:pPr marL="0" indent="0" algn="l" rtl="0" fontAlgn="base">
              <a:spcBef>
                <a:spcPct val="0"/>
              </a:spcBef>
              <a:spcAft>
                <a:spcPct val="0"/>
              </a:spcAft>
            </a:pPr>
            <a:r>
              <a:rPr lang="en-US" sz="1400" b="0" i="0" u="sng" kern="1200" noProof="1">
                <a:solidFill>
                  <a:schemeClr val="bg1">
                    <a:lumMod val="50000"/>
                  </a:schemeClr>
                </a:solidFill>
                <a:latin typeface="Arial" charset="0"/>
                <a:ea typeface="+mn-ea"/>
                <a:cs typeface="Arial"/>
              </a:rPr>
              <a:t>www.matthes.in.tum.de</a:t>
            </a:r>
            <a:endParaRPr lang="en-US" sz="1400" b="0" i="0" u="sng" kern="1200" dirty="0" err="1">
              <a:solidFill>
                <a:schemeClr val="bg1">
                  <a:lumMod val="50000"/>
                </a:schemeClr>
              </a:solidFill>
              <a:latin typeface="Arial" charset="0"/>
              <a:ea typeface="+mn-ea"/>
              <a:cs typeface="Arial"/>
            </a:endParaRP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Gliederung">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34435" y="981076"/>
            <a:ext cx="11523135" cy="5400675"/>
          </a:xfrm>
        </p:spPr>
        <p:txBody>
          <a:bodyPr>
            <a:normAutofit/>
          </a:bodyPr>
          <a:lstStyle>
            <a:lvl1pPr>
              <a:defRPr>
                <a:latin typeface="+mn-lt"/>
              </a:defRPr>
            </a:lvl1pPr>
            <a:lvl2pPr>
              <a:buClr>
                <a:schemeClr val="tx2"/>
              </a:buClr>
              <a:defRPr lang="de-DE" sz="1800" dirty="0" smtClean="0">
                <a:solidFill>
                  <a:schemeClr val="tx1"/>
                </a:solidFill>
                <a:latin typeface="+mn-lt"/>
                <a:cs typeface="Arial Unicode MS" pitchFamily="34" charset="-128"/>
              </a:defRPr>
            </a:lvl2pPr>
            <a:lvl3pPr>
              <a:buClr>
                <a:schemeClr val="tx2"/>
              </a:buClr>
              <a:defRPr>
                <a:solidFill>
                  <a:schemeClr val="tx1"/>
                </a:solidFill>
                <a:latin typeface="+mn-lt"/>
              </a:defRPr>
            </a:lvl3pPr>
            <a:lvl4pPr>
              <a:buClr>
                <a:schemeClr val="tx2"/>
              </a:buClr>
              <a:defRPr>
                <a:solidFill>
                  <a:schemeClr val="tx1"/>
                </a:solidFill>
                <a:latin typeface="+mn-lt"/>
              </a:defRPr>
            </a:lvl4pPr>
            <a:lvl5pPr>
              <a:buClr>
                <a:schemeClr val="tx2"/>
              </a:buClr>
              <a:defRPr>
                <a:solidFill>
                  <a:schemeClr val="tx1"/>
                </a:solidFill>
              </a:defRPr>
            </a:lvl5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p:cNvSpPr>
            <a:spLocks noGrp="1"/>
          </p:cNvSpPr>
          <p:nvPr>
            <p:ph type="title" hasCustomPrompt="1"/>
          </p:nvPr>
        </p:nvSpPr>
        <p:spPr>
          <a:xfrm>
            <a:off x="334437" y="44452"/>
            <a:ext cx="10586099" cy="720725"/>
          </a:xfrm>
        </p:spPr>
        <p:txBody>
          <a:bodyPr/>
          <a:lstStyle>
            <a:lvl1pPr>
              <a:defRPr>
                <a:latin typeface="+mj-lt"/>
              </a:defRPr>
            </a:lvl1pPr>
          </a:lstStyle>
          <a:p>
            <a:r>
              <a:rPr lang="en-US" noProof="0" dirty="0"/>
              <a:t>&lt;Title&gt;</a:t>
            </a:r>
            <a:endParaRPr lang="de-DE" dirty="0"/>
          </a:p>
        </p:txBody>
      </p:sp>
      <p:sp>
        <p:nvSpPr>
          <p:cNvPr id="4" name="Rectangle 4"/>
          <p:cNvSpPr>
            <a:spLocks noGrp="1" noChangeArrowheads="1"/>
          </p:cNvSpPr>
          <p:nvPr>
            <p:ph type="dt" sz="half" idx="10"/>
          </p:nvPr>
        </p:nvSpPr>
        <p:spPr>
          <a:ln/>
        </p:spPr>
        <p:txBody>
          <a:bodyPr/>
          <a:lstStyle>
            <a:lvl1pPr>
              <a:defRPr>
                <a:latin typeface="+mn-lt"/>
              </a:defRPr>
            </a:lvl1pPr>
          </a:lstStyle>
          <a:p>
            <a:pPr>
              <a:defRPr/>
            </a:pPr>
            <a:r>
              <a:rPr lang="en-IN"/>
              <a:t>© sebis</a:t>
            </a:r>
            <a:endParaRPr lang="de-DE" dirty="0"/>
          </a:p>
        </p:txBody>
      </p:sp>
      <p:sp>
        <p:nvSpPr>
          <p:cNvPr id="5" name="Rectangle 5"/>
          <p:cNvSpPr>
            <a:spLocks noGrp="1" noChangeArrowheads="1"/>
          </p:cNvSpPr>
          <p:nvPr>
            <p:ph type="ftr" sz="quarter" idx="11"/>
          </p:nvPr>
        </p:nvSpPr>
        <p:spPr>
          <a:ln/>
        </p:spPr>
        <p:txBody>
          <a:bodyPr/>
          <a:lstStyle>
            <a:lvl1pPr>
              <a:defRPr>
                <a:latin typeface="+mn-lt"/>
              </a:defRPr>
            </a:lvl1pPr>
          </a:lstStyle>
          <a:p>
            <a:pPr>
              <a:defRPr/>
            </a:pPr>
            <a:r>
              <a:rPr lang="en-US"/>
              <a:t>20240819 | Mehul Raj Kumawat | Domain Adaptation in LLMs through PEFT</a:t>
            </a:r>
            <a:endParaRPr lang="de-DE" dirty="0"/>
          </a:p>
        </p:txBody>
      </p:sp>
      <p:sp>
        <p:nvSpPr>
          <p:cNvPr id="6" name="Rectangle 6"/>
          <p:cNvSpPr>
            <a:spLocks noGrp="1" noChangeArrowheads="1"/>
          </p:cNvSpPr>
          <p:nvPr>
            <p:ph type="sldNum" sz="quarter" idx="12"/>
          </p:nvPr>
        </p:nvSpPr>
        <p:spPr>
          <a:ln/>
        </p:spPr>
        <p:txBody>
          <a:bodyPr/>
          <a:lstStyle>
            <a:lvl1pPr>
              <a:defRPr>
                <a:latin typeface="+mn-lt"/>
              </a:defRPr>
            </a:lvl1pPr>
          </a:lstStyle>
          <a:p>
            <a:pPr>
              <a:defRPr/>
            </a:pPr>
            <a:fld id="{E201E5CB-5EE0-4EA4-87FF-7D8A79A61969}" type="slidenum">
              <a:rPr lang="de-DE" smtClean="0"/>
              <a:pPr>
                <a:defRPr/>
              </a:pPr>
              <a:t>‹#›</a:t>
            </a:fld>
            <a:endParaRPr lang="de-DE"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Ende">
    <p:spTree>
      <p:nvGrpSpPr>
        <p:cNvPr id="1" name=""/>
        <p:cNvGrpSpPr/>
        <p:nvPr/>
      </p:nvGrpSpPr>
      <p:grpSpPr>
        <a:xfrm>
          <a:off x="0" y="0"/>
          <a:ext cx="0" cy="0"/>
          <a:chOff x="0" y="0"/>
          <a:chExt cx="0" cy="0"/>
        </a:xfrm>
      </p:grpSpPr>
      <p:pic>
        <p:nvPicPr>
          <p:cNvPr id="13" name="Picture 3" descr="Gebaeude_Fahne"/>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a:stretch/>
        </p:blipFill>
        <p:spPr bwMode="auto">
          <a:xfrm>
            <a:off x="0" y="-27384"/>
            <a:ext cx="12192000" cy="689369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hteck 14"/>
          <p:cNvSpPr/>
          <p:nvPr userDrawn="1"/>
        </p:nvSpPr>
        <p:spPr>
          <a:xfrm>
            <a:off x="767407" y="1743185"/>
            <a:ext cx="3240361" cy="4566135"/>
          </a:xfrm>
          <a:prstGeom prst="rect">
            <a:avLst/>
          </a:prstGeom>
          <a:solidFill>
            <a:schemeClr val="bg1"/>
          </a:solidFill>
          <a:ln>
            <a:noFill/>
          </a:ln>
          <a:effectLst>
            <a:outerShdw blurRad="50800" dist="127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noProof="0" dirty="0">
              <a:latin typeface="+mn-lt"/>
            </a:endParaRPr>
          </a:p>
        </p:txBody>
      </p:sp>
      <p:pic>
        <p:nvPicPr>
          <p:cNvPr id="18" name="Grafik 1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049370" y="2024110"/>
            <a:ext cx="682753" cy="359665"/>
          </a:xfrm>
          <a:prstGeom prst="rect">
            <a:avLst/>
          </a:prstGeom>
        </p:spPr>
      </p:pic>
      <p:pic>
        <p:nvPicPr>
          <p:cNvPr id="22" name="Bild 10" descr="sebis-Logo.gif"/>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098009" y="2514436"/>
            <a:ext cx="720000" cy="230880"/>
          </a:xfrm>
          <a:prstGeom prst="rect">
            <a:avLst/>
          </a:prstGeom>
        </p:spPr>
      </p:pic>
      <p:sp>
        <p:nvSpPr>
          <p:cNvPr id="24" name="Textfeld 23"/>
          <p:cNvSpPr txBox="1"/>
          <p:nvPr userDrawn="1"/>
        </p:nvSpPr>
        <p:spPr>
          <a:xfrm>
            <a:off x="1040407" y="4123820"/>
            <a:ext cx="2751118" cy="2031325"/>
          </a:xfrm>
          <a:prstGeom prst="rect">
            <a:avLst/>
          </a:prstGeom>
          <a:noFill/>
        </p:spPr>
        <p:txBody>
          <a:bodyPr wrap="square" rtlCol="0">
            <a:spAutoFit/>
          </a:bodyPr>
          <a:lstStyle/>
          <a:p>
            <a:r>
              <a:rPr lang="en-AU" sz="1050" kern="1200" noProof="0" dirty="0">
                <a:solidFill>
                  <a:schemeClr val="tx1"/>
                </a:solidFill>
                <a:effectLst/>
                <a:latin typeface="+mn-lt"/>
                <a:ea typeface="+mn-ea"/>
                <a:cs typeface="Arial" pitchFamily="34" charset="0"/>
              </a:rPr>
              <a:t>Technical University of Munich (TUM)</a:t>
            </a:r>
          </a:p>
          <a:p>
            <a:r>
              <a:rPr lang="en-AU" sz="1050" kern="1200" noProof="0" dirty="0">
                <a:solidFill>
                  <a:schemeClr val="tx1"/>
                </a:solidFill>
                <a:effectLst/>
                <a:latin typeface="+mn-lt"/>
                <a:ea typeface="+mn-ea"/>
                <a:cs typeface="Arial" pitchFamily="34" charset="0"/>
              </a:rPr>
              <a:t>TUM School of CIT</a:t>
            </a:r>
            <a:br>
              <a:rPr lang="en-AU" sz="1050" kern="1200" noProof="0" dirty="0">
                <a:solidFill>
                  <a:schemeClr val="tx1"/>
                </a:solidFill>
                <a:effectLst/>
                <a:latin typeface="+mn-lt"/>
                <a:ea typeface="+mn-ea"/>
                <a:cs typeface="Arial" pitchFamily="34" charset="0"/>
              </a:rPr>
            </a:br>
            <a:r>
              <a:rPr lang="en-AU" sz="1050" kern="1200" noProof="0" dirty="0">
                <a:solidFill>
                  <a:schemeClr val="tx1"/>
                </a:solidFill>
                <a:effectLst/>
                <a:latin typeface="+mn-lt"/>
                <a:ea typeface="+mn-ea"/>
                <a:cs typeface="Arial" pitchFamily="34" charset="0"/>
              </a:rPr>
              <a:t>Department of Computer Science (CS)</a:t>
            </a:r>
            <a:br>
              <a:rPr lang="en-AU" sz="1050" kern="1200" noProof="0" dirty="0">
                <a:solidFill>
                  <a:schemeClr val="tx1"/>
                </a:solidFill>
                <a:effectLst/>
                <a:latin typeface="+mn-lt"/>
                <a:ea typeface="+mn-ea"/>
                <a:cs typeface="Arial" pitchFamily="34" charset="0"/>
              </a:rPr>
            </a:br>
            <a:r>
              <a:rPr lang="en-AU" sz="1050" kern="1200" noProof="0" dirty="0">
                <a:solidFill>
                  <a:schemeClr val="tx1"/>
                </a:solidFill>
                <a:effectLst/>
                <a:latin typeface="+mn-lt"/>
                <a:ea typeface="+mn-ea"/>
                <a:cs typeface="Arial" pitchFamily="34" charset="0"/>
              </a:rPr>
              <a:t>Chair</a:t>
            </a:r>
            <a:r>
              <a:rPr lang="en-AU" sz="1050" kern="1200" baseline="0" noProof="0" dirty="0">
                <a:solidFill>
                  <a:schemeClr val="tx1"/>
                </a:solidFill>
                <a:effectLst/>
                <a:latin typeface="+mn-lt"/>
                <a:ea typeface="+mn-ea"/>
                <a:cs typeface="Arial" pitchFamily="34" charset="0"/>
              </a:rPr>
              <a:t> </a:t>
            </a:r>
            <a:r>
              <a:rPr lang="en-AU" sz="1050" kern="1200" noProof="0" dirty="0">
                <a:solidFill>
                  <a:schemeClr val="tx1"/>
                </a:solidFill>
                <a:effectLst/>
                <a:latin typeface="+mn-lt"/>
                <a:ea typeface="+mn-ea"/>
                <a:cs typeface="Arial" pitchFamily="34" charset="0"/>
              </a:rPr>
              <a:t>of Software Engineering for Business Information Systems (sebis)</a:t>
            </a:r>
          </a:p>
          <a:p>
            <a:endParaRPr lang="en-US" sz="1050" noProof="1">
              <a:latin typeface="+mn-lt"/>
            </a:endParaRPr>
          </a:p>
          <a:p>
            <a:r>
              <a:rPr lang="en-US" sz="1050" noProof="1">
                <a:latin typeface="+mn-lt"/>
              </a:rPr>
              <a:t>Boltzmannstraße 3</a:t>
            </a:r>
          </a:p>
          <a:p>
            <a:r>
              <a:rPr lang="en-US" sz="1050" noProof="1">
                <a:latin typeface="+mn-lt"/>
              </a:rPr>
              <a:t>85748 Garching bei</a:t>
            </a:r>
            <a:r>
              <a:rPr lang="en-US" sz="1050" baseline="0" noProof="1">
                <a:latin typeface="+mn-lt"/>
              </a:rPr>
              <a:t> München</a:t>
            </a:r>
          </a:p>
          <a:p>
            <a:pPr>
              <a:tabLst>
                <a:tab pos="358775" algn="l"/>
              </a:tabLst>
            </a:pPr>
            <a:endParaRPr lang="en-US" sz="1050" baseline="0" noProof="1">
              <a:latin typeface="+mn-lt"/>
            </a:endParaRPr>
          </a:p>
          <a:p>
            <a:pPr>
              <a:tabLst>
                <a:tab pos="358775" algn="l"/>
              </a:tabLst>
            </a:pPr>
            <a:r>
              <a:rPr lang="en-US" sz="1050" baseline="0" noProof="1">
                <a:latin typeface="+mn-lt"/>
              </a:rPr>
              <a:t>+49.89.289.</a:t>
            </a:r>
          </a:p>
          <a:p>
            <a:endParaRPr lang="en-US" sz="1050" baseline="0" noProof="1">
              <a:latin typeface="+mn-lt"/>
            </a:endParaRPr>
          </a:p>
          <a:p>
            <a:r>
              <a:rPr lang="en-US" sz="1050" baseline="0" noProof="1">
                <a:latin typeface="+mn-lt"/>
                <a:hlinkClick r:id="rId5"/>
              </a:rPr>
              <a:t>wwwmatthes.in.tum.de</a:t>
            </a:r>
            <a:endParaRPr lang="en-US" sz="1050" noProof="1">
              <a:latin typeface="+mn-lt"/>
            </a:endParaRPr>
          </a:p>
        </p:txBody>
      </p:sp>
      <p:sp>
        <p:nvSpPr>
          <p:cNvPr id="26" name="Textplatzhalter 18"/>
          <p:cNvSpPr>
            <a:spLocks noGrp="1"/>
          </p:cNvSpPr>
          <p:nvPr>
            <p:ph type="body" sz="quarter" idx="13" hasCustomPrompt="1"/>
          </p:nvPr>
        </p:nvSpPr>
        <p:spPr>
          <a:xfrm>
            <a:off x="1160429" y="3486197"/>
            <a:ext cx="2485288" cy="219497"/>
          </a:xfrm>
          <a:prstGeom prst="rect">
            <a:avLst/>
          </a:prstGeom>
        </p:spPr>
        <p:txBody>
          <a:bodyPr lIns="0" tIns="0" rIns="0" bIns="0" anchor="b">
            <a:noAutofit/>
          </a:bodyPr>
          <a:lstStyle>
            <a:lvl1pPr marL="0" indent="0">
              <a:buFontTx/>
              <a:buNone/>
              <a:defRPr sz="1400" b="1">
                <a:latin typeface="+mn-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dirty="0"/>
              <a:t>&lt;Name&gt;</a:t>
            </a:r>
          </a:p>
        </p:txBody>
      </p:sp>
      <p:sp>
        <p:nvSpPr>
          <p:cNvPr id="27" name="Textplatzhalter 20"/>
          <p:cNvSpPr>
            <a:spLocks noGrp="1"/>
          </p:cNvSpPr>
          <p:nvPr>
            <p:ph type="body" sz="quarter" idx="14" hasCustomPrompt="1"/>
          </p:nvPr>
        </p:nvSpPr>
        <p:spPr>
          <a:xfrm>
            <a:off x="1160435" y="3277001"/>
            <a:ext cx="2484681" cy="182967"/>
          </a:xfrm>
          <a:prstGeom prst="rect">
            <a:avLst/>
          </a:prstGeom>
        </p:spPr>
        <p:txBody>
          <a:bodyPr lIns="0" tIns="0" rIns="0" bIns="0" anchor="b"/>
          <a:lstStyle>
            <a:lvl1pPr marL="0" indent="0">
              <a:buNone/>
              <a:defRPr sz="1050">
                <a:latin typeface="+mn-lt"/>
              </a:defRPr>
            </a:lvl1pPr>
          </a:lstStyle>
          <a:p>
            <a:pPr lvl="0"/>
            <a:r>
              <a:rPr lang="en-US" noProof="0" dirty="0"/>
              <a:t>&lt;Academic degree&gt;</a:t>
            </a:r>
          </a:p>
        </p:txBody>
      </p:sp>
      <p:sp>
        <p:nvSpPr>
          <p:cNvPr id="28" name="Textplatzhalter 22"/>
          <p:cNvSpPr>
            <a:spLocks noGrp="1"/>
          </p:cNvSpPr>
          <p:nvPr>
            <p:ph type="body" sz="quarter" idx="15" hasCustomPrompt="1"/>
          </p:nvPr>
        </p:nvSpPr>
        <p:spPr>
          <a:xfrm>
            <a:off x="1847528" y="5615625"/>
            <a:ext cx="1732003" cy="133350"/>
          </a:xfrm>
          <a:prstGeom prst="rect">
            <a:avLst/>
          </a:prstGeom>
        </p:spPr>
        <p:txBody>
          <a:bodyPr lIns="0" tIns="0" rIns="0" bIns="0">
            <a:noAutofit/>
          </a:bodyPr>
          <a:lstStyle>
            <a:lvl1pPr marL="0" indent="0">
              <a:buNone/>
              <a:defRPr sz="1050" baseline="0">
                <a:latin typeface="+mn-lt"/>
              </a:defRPr>
            </a:lvl1pPr>
          </a:lstStyle>
          <a:p>
            <a:pPr lvl="0"/>
            <a:r>
              <a:rPr lang="en-US" noProof="0" dirty="0"/>
              <a:t>&lt;Phone&gt;</a:t>
            </a:r>
          </a:p>
        </p:txBody>
      </p:sp>
      <p:sp>
        <p:nvSpPr>
          <p:cNvPr id="29" name="Textplatzhalter 24"/>
          <p:cNvSpPr>
            <a:spLocks noGrp="1"/>
          </p:cNvSpPr>
          <p:nvPr>
            <p:ph type="body" sz="quarter" idx="16" hasCustomPrompt="1"/>
          </p:nvPr>
        </p:nvSpPr>
        <p:spPr>
          <a:xfrm>
            <a:off x="1127448" y="5785985"/>
            <a:ext cx="2452083" cy="131762"/>
          </a:xfrm>
          <a:prstGeom prst="rect">
            <a:avLst/>
          </a:prstGeom>
        </p:spPr>
        <p:txBody>
          <a:bodyPr lIns="0" tIns="0" rIns="0" bIns="0">
            <a:noAutofit/>
          </a:bodyPr>
          <a:lstStyle>
            <a:lvl1pPr marL="0" indent="0">
              <a:buFontTx/>
              <a:buNone/>
              <a:defRPr sz="1050">
                <a:latin typeface="+mn-lt"/>
              </a:defRPr>
            </a:lvl1pPr>
          </a:lstStyle>
          <a:p>
            <a:pPr lvl="0"/>
            <a:r>
              <a:rPr lang="en-US" noProof="0" dirty="0"/>
              <a:t>&lt;E-Mail&gt;</a:t>
            </a:r>
          </a:p>
        </p:txBody>
      </p:sp>
      <p:sp>
        <p:nvSpPr>
          <p:cNvPr id="30" name="Inhaltsplatzhalter 31"/>
          <p:cNvSpPr>
            <a:spLocks noGrp="1"/>
          </p:cNvSpPr>
          <p:nvPr>
            <p:ph sz="quarter" idx="18" hasCustomPrompt="1"/>
          </p:nvPr>
        </p:nvSpPr>
        <p:spPr>
          <a:xfrm>
            <a:off x="1161091" y="3704994"/>
            <a:ext cx="2502054" cy="211455"/>
          </a:xfrm>
          <a:prstGeom prst="rect">
            <a:avLst/>
          </a:prstGeom>
        </p:spPr>
        <p:txBody>
          <a:bodyPr lIns="0" tIns="0" rIns="0" bIns="0"/>
          <a:lstStyle>
            <a:lvl1pPr>
              <a:defRPr sz="1050"/>
            </a:lvl1pPr>
          </a:lstStyle>
          <a:p>
            <a:pPr lvl="0"/>
            <a:r>
              <a:rPr lang="en-US" noProof="0" dirty="0"/>
              <a:t>&lt;Position&gt;</a:t>
            </a:r>
          </a:p>
        </p:txBody>
      </p:sp>
    </p:spTree>
    <p:extLst>
      <p:ext uri="{BB962C8B-B14F-4D97-AF65-F5344CB8AC3E}">
        <p14:creationId xmlns:p14="http://schemas.microsoft.com/office/powerpoint/2010/main" val="14859046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2EA11BA-6CD3-9EC2-DE4B-38E50DEA0F1A}"/>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106E1F5A-4AC7-5CD8-920B-0F0F270F073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DDC623C4-F238-8EDE-AA51-DEDB4A94A2FF}"/>
              </a:ext>
            </a:extLst>
          </p:cNvPr>
          <p:cNvSpPr>
            <a:spLocks noGrp="1"/>
          </p:cNvSpPr>
          <p:nvPr>
            <p:ph type="dt" sz="half" idx="10"/>
          </p:nvPr>
        </p:nvSpPr>
        <p:spPr/>
        <p:txBody>
          <a:bodyPr/>
          <a:lstStyle/>
          <a:p>
            <a:r>
              <a:rPr lang="en-IN"/>
              <a:t>© sebis</a:t>
            </a:r>
            <a:endParaRPr lang="de-DE"/>
          </a:p>
        </p:txBody>
      </p:sp>
      <p:sp>
        <p:nvSpPr>
          <p:cNvPr id="5" name="Fußzeilenplatzhalter 4">
            <a:extLst>
              <a:ext uri="{FF2B5EF4-FFF2-40B4-BE49-F238E27FC236}">
                <a16:creationId xmlns:a16="http://schemas.microsoft.com/office/drawing/2014/main" id="{32B07E38-F2E2-988F-D156-F1FF96165708}"/>
              </a:ext>
            </a:extLst>
          </p:cNvPr>
          <p:cNvSpPr>
            <a:spLocks noGrp="1"/>
          </p:cNvSpPr>
          <p:nvPr>
            <p:ph type="ftr" sz="quarter" idx="11"/>
          </p:nvPr>
        </p:nvSpPr>
        <p:spPr/>
        <p:txBody>
          <a:bodyPr/>
          <a:lstStyle/>
          <a:p>
            <a:r>
              <a:rPr lang="de-DE"/>
              <a:t>20240819 | Mehul Raj Kumawat | Domain Adaptation in LLMs through PEFT</a:t>
            </a:r>
          </a:p>
        </p:txBody>
      </p:sp>
      <p:sp>
        <p:nvSpPr>
          <p:cNvPr id="6" name="Foliennummernplatzhalter 5">
            <a:extLst>
              <a:ext uri="{FF2B5EF4-FFF2-40B4-BE49-F238E27FC236}">
                <a16:creationId xmlns:a16="http://schemas.microsoft.com/office/drawing/2014/main" id="{E1810CDB-1B2A-9090-29AD-FDD54A398C68}"/>
              </a:ext>
            </a:extLst>
          </p:cNvPr>
          <p:cNvSpPr>
            <a:spLocks noGrp="1"/>
          </p:cNvSpPr>
          <p:nvPr>
            <p:ph type="sldNum" sz="quarter" idx="12"/>
          </p:nvPr>
        </p:nvSpPr>
        <p:spPr/>
        <p:txBody>
          <a:bodyPr/>
          <a:lstStyle/>
          <a:p>
            <a:fld id="{4B4E5652-50B1-EA41-B197-983CC198ED41}" type="slidenum">
              <a:rPr lang="de-DE" smtClean="0"/>
              <a:t>‹#›</a:t>
            </a:fld>
            <a:endParaRPr lang="de-DE"/>
          </a:p>
        </p:txBody>
      </p:sp>
    </p:spTree>
    <p:extLst>
      <p:ext uri="{BB962C8B-B14F-4D97-AF65-F5344CB8AC3E}">
        <p14:creationId xmlns:p14="http://schemas.microsoft.com/office/powerpoint/2010/main" val="28171697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A75986-94D7-DF3B-50AF-1771B3B5D1E1}"/>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06375B75-EBA7-A7A3-F483-E9A31D4E7CA5}"/>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0569DF5-D95B-2806-3347-A04AF0049914}"/>
              </a:ext>
            </a:extLst>
          </p:cNvPr>
          <p:cNvSpPr>
            <a:spLocks noGrp="1"/>
          </p:cNvSpPr>
          <p:nvPr>
            <p:ph type="dt" sz="half" idx="10"/>
          </p:nvPr>
        </p:nvSpPr>
        <p:spPr/>
        <p:txBody>
          <a:bodyPr/>
          <a:lstStyle/>
          <a:p>
            <a:r>
              <a:rPr lang="en-IN"/>
              <a:t>© sebis</a:t>
            </a:r>
            <a:endParaRPr lang="de-DE"/>
          </a:p>
        </p:txBody>
      </p:sp>
      <p:sp>
        <p:nvSpPr>
          <p:cNvPr id="5" name="Fußzeilenplatzhalter 4">
            <a:extLst>
              <a:ext uri="{FF2B5EF4-FFF2-40B4-BE49-F238E27FC236}">
                <a16:creationId xmlns:a16="http://schemas.microsoft.com/office/drawing/2014/main" id="{034228F7-FF2B-331B-5777-3167B563215F}"/>
              </a:ext>
            </a:extLst>
          </p:cNvPr>
          <p:cNvSpPr>
            <a:spLocks noGrp="1"/>
          </p:cNvSpPr>
          <p:nvPr>
            <p:ph type="ftr" sz="quarter" idx="11"/>
          </p:nvPr>
        </p:nvSpPr>
        <p:spPr/>
        <p:txBody>
          <a:bodyPr/>
          <a:lstStyle/>
          <a:p>
            <a:r>
              <a:rPr lang="de-DE"/>
              <a:t>20240819 | Mehul Raj Kumawat | Domain Adaptation in LLMs through PEFT</a:t>
            </a:r>
          </a:p>
        </p:txBody>
      </p:sp>
      <p:sp>
        <p:nvSpPr>
          <p:cNvPr id="6" name="Foliennummernplatzhalter 5">
            <a:extLst>
              <a:ext uri="{FF2B5EF4-FFF2-40B4-BE49-F238E27FC236}">
                <a16:creationId xmlns:a16="http://schemas.microsoft.com/office/drawing/2014/main" id="{9FB1A421-1BF1-AFCA-8452-D3E5EEE58B25}"/>
              </a:ext>
            </a:extLst>
          </p:cNvPr>
          <p:cNvSpPr>
            <a:spLocks noGrp="1"/>
          </p:cNvSpPr>
          <p:nvPr>
            <p:ph type="sldNum" sz="quarter" idx="12"/>
          </p:nvPr>
        </p:nvSpPr>
        <p:spPr/>
        <p:txBody>
          <a:bodyPr/>
          <a:lstStyle/>
          <a:p>
            <a:fld id="{4B4E5652-50B1-EA41-B197-983CC198ED41}" type="slidenum">
              <a:rPr lang="de-DE" smtClean="0"/>
              <a:t>‹#›</a:t>
            </a:fld>
            <a:endParaRPr lang="de-DE"/>
          </a:p>
        </p:txBody>
      </p:sp>
    </p:spTree>
    <p:extLst>
      <p:ext uri="{BB962C8B-B14F-4D97-AF65-F5344CB8AC3E}">
        <p14:creationId xmlns:p14="http://schemas.microsoft.com/office/powerpoint/2010/main" val="36284659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D59FFD-6BFE-BB0B-C1F2-5B0C81DAB51A}"/>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24562FD0-E9D4-0CB2-866D-7C85653402D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E4C386F1-14F9-A2E8-D89A-4705F4E434F9}"/>
              </a:ext>
            </a:extLst>
          </p:cNvPr>
          <p:cNvSpPr>
            <a:spLocks noGrp="1"/>
          </p:cNvSpPr>
          <p:nvPr>
            <p:ph type="dt" sz="half" idx="10"/>
          </p:nvPr>
        </p:nvSpPr>
        <p:spPr/>
        <p:txBody>
          <a:bodyPr/>
          <a:lstStyle/>
          <a:p>
            <a:r>
              <a:rPr lang="en-IN"/>
              <a:t>© sebis</a:t>
            </a:r>
            <a:endParaRPr lang="de-DE"/>
          </a:p>
        </p:txBody>
      </p:sp>
      <p:sp>
        <p:nvSpPr>
          <p:cNvPr id="5" name="Fußzeilenplatzhalter 4">
            <a:extLst>
              <a:ext uri="{FF2B5EF4-FFF2-40B4-BE49-F238E27FC236}">
                <a16:creationId xmlns:a16="http://schemas.microsoft.com/office/drawing/2014/main" id="{66059AF2-EF6A-BFBB-0C58-879AA5CCC425}"/>
              </a:ext>
            </a:extLst>
          </p:cNvPr>
          <p:cNvSpPr>
            <a:spLocks noGrp="1"/>
          </p:cNvSpPr>
          <p:nvPr>
            <p:ph type="ftr" sz="quarter" idx="11"/>
          </p:nvPr>
        </p:nvSpPr>
        <p:spPr/>
        <p:txBody>
          <a:bodyPr/>
          <a:lstStyle/>
          <a:p>
            <a:r>
              <a:rPr lang="de-DE"/>
              <a:t>20240819 | Mehul Raj Kumawat | Domain Adaptation in LLMs through PEFT</a:t>
            </a:r>
          </a:p>
        </p:txBody>
      </p:sp>
      <p:sp>
        <p:nvSpPr>
          <p:cNvPr id="6" name="Foliennummernplatzhalter 5">
            <a:extLst>
              <a:ext uri="{FF2B5EF4-FFF2-40B4-BE49-F238E27FC236}">
                <a16:creationId xmlns:a16="http://schemas.microsoft.com/office/drawing/2014/main" id="{660D6FDB-C9BD-64ED-7DA7-31AB7B4768D4}"/>
              </a:ext>
            </a:extLst>
          </p:cNvPr>
          <p:cNvSpPr>
            <a:spLocks noGrp="1"/>
          </p:cNvSpPr>
          <p:nvPr>
            <p:ph type="sldNum" sz="quarter" idx="12"/>
          </p:nvPr>
        </p:nvSpPr>
        <p:spPr/>
        <p:txBody>
          <a:bodyPr/>
          <a:lstStyle/>
          <a:p>
            <a:fld id="{4B4E5652-50B1-EA41-B197-983CC198ED41}" type="slidenum">
              <a:rPr lang="de-DE" smtClean="0"/>
              <a:t>‹#›</a:t>
            </a:fld>
            <a:endParaRPr lang="de-DE"/>
          </a:p>
        </p:txBody>
      </p:sp>
    </p:spTree>
    <p:extLst>
      <p:ext uri="{BB962C8B-B14F-4D97-AF65-F5344CB8AC3E}">
        <p14:creationId xmlns:p14="http://schemas.microsoft.com/office/powerpoint/2010/main" val="15001622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1927D89-4A96-CC8B-F310-103A8D02647F}"/>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8D6981E-C181-9553-0BA4-4F467B74A377}"/>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CCBF95F6-6502-13E8-86FE-73D95DFC0BB7}"/>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71AB0558-AF82-CED8-48AA-732D1CBF2B08}"/>
              </a:ext>
            </a:extLst>
          </p:cNvPr>
          <p:cNvSpPr>
            <a:spLocks noGrp="1"/>
          </p:cNvSpPr>
          <p:nvPr>
            <p:ph type="dt" sz="half" idx="10"/>
          </p:nvPr>
        </p:nvSpPr>
        <p:spPr/>
        <p:txBody>
          <a:bodyPr/>
          <a:lstStyle/>
          <a:p>
            <a:r>
              <a:rPr lang="en-IN"/>
              <a:t>© sebis</a:t>
            </a:r>
            <a:endParaRPr lang="de-DE"/>
          </a:p>
        </p:txBody>
      </p:sp>
      <p:sp>
        <p:nvSpPr>
          <p:cNvPr id="6" name="Fußzeilenplatzhalter 5">
            <a:extLst>
              <a:ext uri="{FF2B5EF4-FFF2-40B4-BE49-F238E27FC236}">
                <a16:creationId xmlns:a16="http://schemas.microsoft.com/office/drawing/2014/main" id="{F86DF9DA-BDEB-58FD-9ABC-15E62B5674A3}"/>
              </a:ext>
            </a:extLst>
          </p:cNvPr>
          <p:cNvSpPr>
            <a:spLocks noGrp="1"/>
          </p:cNvSpPr>
          <p:nvPr>
            <p:ph type="ftr" sz="quarter" idx="11"/>
          </p:nvPr>
        </p:nvSpPr>
        <p:spPr/>
        <p:txBody>
          <a:bodyPr/>
          <a:lstStyle/>
          <a:p>
            <a:r>
              <a:rPr lang="de-DE"/>
              <a:t>20240819 | Mehul Raj Kumawat | Domain Adaptation in LLMs through PEFT</a:t>
            </a:r>
          </a:p>
        </p:txBody>
      </p:sp>
      <p:sp>
        <p:nvSpPr>
          <p:cNvPr id="7" name="Foliennummernplatzhalter 6">
            <a:extLst>
              <a:ext uri="{FF2B5EF4-FFF2-40B4-BE49-F238E27FC236}">
                <a16:creationId xmlns:a16="http://schemas.microsoft.com/office/drawing/2014/main" id="{878374A0-EB8A-3690-E189-CD3D90A80FC0}"/>
              </a:ext>
            </a:extLst>
          </p:cNvPr>
          <p:cNvSpPr>
            <a:spLocks noGrp="1"/>
          </p:cNvSpPr>
          <p:nvPr>
            <p:ph type="sldNum" sz="quarter" idx="12"/>
          </p:nvPr>
        </p:nvSpPr>
        <p:spPr/>
        <p:txBody>
          <a:bodyPr/>
          <a:lstStyle/>
          <a:p>
            <a:fld id="{4B4E5652-50B1-EA41-B197-983CC198ED41}" type="slidenum">
              <a:rPr lang="de-DE" smtClean="0"/>
              <a:t>‹#›</a:t>
            </a:fld>
            <a:endParaRPr lang="de-DE"/>
          </a:p>
        </p:txBody>
      </p:sp>
    </p:spTree>
    <p:extLst>
      <p:ext uri="{BB962C8B-B14F-4D97-AF65-F5344CB8AC3E}">
        <p14:creationId xmlns:p14="http://schemas.microsoft.com/office/powerpoint/2010/main" val="4958088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D664729-A323-56DD-7851-9FF5095723A9}"/>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7D81C318-0250-969C-1A42-0F15B843FF3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E5722C3F-D217-F05E-01C5-48F70735DC2E}"/>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05C7E347-006F-F055-FF4D-225C17FE091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290A3EF9-068A-B81D-2789-85F9AE1241B4}"/>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DBE20485-5806-FDCE-FE32-BD6B9074A83C}"/>
              </a:ext>
            </a:extLst>
          </p:cNvPr>
          <p:cNvSpPr>
            <a:spLocks noGrp="1"/>
          </p:cNvSpPr>
          <p:nvPr>
            <p:ph type="dt" sz="half" idx="10"/>
          </p:nvPr>
        </p:nvSpPr>
        <p:spPr/>
        <p:txBody>
          <a:bodyPr/>
          <a:lstStyle/>
          <a:p>
            <a:r>
              <a:rPr lang="en-IN"/>
              <a:t>© sebis</a:t>
            </a:r>
            <a:endParaRPr lang="de-DE"/>
          </a:p>
        </p:txBody>
      </p:sp>
      <p:sp>
        <p:nvSpPr>
          <p:cNvPr id="8" name="Fußzeilenplatzhalter 7">
            <a:extLst>
              <a:ext uri="{FF2B5EF4-FFF2-40B4-BE49-F238E27FC236}">
                <a16:creationId xmlns:a16="http://schemas.microsoft.com/office/drawing/2014/main" id="{6BF10000-5134-D3D9-671F-1A91AC352959}"/>
              </a:ext>
            </a:extLst>
          </p:cNvPr>
          <p:cNvSpPr>
            <a:spLocks noGrp="1"/>
          </p:cNvSpPr>
          <p:nvPr>
            <p:ph type="ftr" sz="quarter" idx="11"/>
          </p:nvPr>
        </p:nvSpPr>
        <p:spPr/>
        <p:txBody>
          <a:bodyPr/>
          <a:lstStyle/>
          <a:p>
            <a:r>
              <a:rPr lang="de-DE"/>
              <a:t>20240819 | Mehul Raj Kumawat | Domain Adaptation in LLMs through PEFT</a:t>
            </a:r>
          </a:p>
        </p:txBody>
      </p:sp>
      <p:sp>
        <p:nvSpPr>
          <p:cNvPr id="9" name="Foliennummernplatzhalter 8">
            <a:extLst>
              <a:ext uri="{FF2B5EF4-FFF2-40B4-BE49-F238E27FC236}">
                <a16:creationId xmlns:a16="http://schemas.microsoft.com/office/drawing/2014/main" id="{8C11235E-6DA5-B321-05E5-9E8FA38F2580}"/>
              </a:ext>
            </a:extLst>
          </p:cNvPr>
          <p:cNvSpPr>
            <a:spLocks noGrp="1"/>
          </p:cNvSpPr>
          <p:nvPr>
            <p:ph type="sldNum" sz="quarter" idx="12"/>
          </p:nvPr>
        </p:nvSpPr>
        <p:spPr/>
        <p:txBody>
          <a:bodyPr/>
          <a:lstStyle/>
          <a:p>
            <a:fld id="{4B4E5652-50B1-EA41-B197-983CC198ED41}" type="slidenum">
              <a:rPr lang="de-DE" smtClean="0"/>
              <a:t>‹#›</a:t>
            </a:fld>
            <a:endParaRPr lang="de-DE"/>
          </a:p>
        </p:txBody>
      </p:sp>
    </p:spTree>
    <p:extLst>
      <p:ext uri="{BB962C8B-B14F-4D97-AF65-F5344CB8AC3E}">
        <p14:creationId xmlns:p14="http://schemas.microsoft.com/office/powerpoint/2010/main" val="3817426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10CB27C-2012-6760-02BF-8B24D3770C00}"/>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9375BB33-B086-E4A1-B4FF-F2418DA8CAAF}"/>
              </a:ext>
            </a:extLst>
          </p:cNvPr>
          <p:cNvSpPr>
            <a:spLocks noGrp="1"/>
          </p:cNvSpPr>
          <p:nvPr>
            <p:ph type="dt" sz="half" idx="10"/>
          </p:nvPr>
        </p:nvSpPr>
        <p:spPr/>
        <p:txBody>
          <a:bodyPr/>
          <a:lstStyle/>
          <a:p>
            <a:r>
              <a:rPr lang="en-IN"/>
              <a:t>© sebis</a:t>
            </a:r>
            <a:endParaRPr lang="de-DE"/>
          </a:p>
        </p:txBody>
      </p:sp>
      <p:sp>
        <p:nvSpPr>
          <p:cNvPr id="4" name="Fußzeilenplatzhalter 3">
            <a:extLst>
              <a:ext uri="{FF2B5EF4-FFF2-40B4-BE49-F238E27FC236}">
                <a16:creationId xmlns:a16="http://schemas.microsoft.com/office/drawing/2014/main" id="{BE59B368-BF04-165D-5922-0FE1709D6235}"/>
              </a:ext>
            </a:extLst>
          </p:cNvPr>
          <p:cNvSpPr>
            <a:spLocks noGrp="1"/>
          </p:cNvSpPr>
          <p:nvPr>
            <p:ph type="ftr" sz="quarter" idx="11"/>
          </p:nvPr>
        </p:nvSpPr>
        <p:spPr/>
        <p:txBody>
          <a:bodyPr/>
          <a:lstStyle/>
          <a:p>
            <a:r>
              <a:rPr lang="de-DE"/>
              <a:t>20240819 | Mehul Raj Kumawat | Domain Adaptation in LLMs through PEFT</a:t>
            </a:r>
          </a:p>
        </p:txBody>
      </p:sp>
      <p:sp>
        <p:nvSpPr>
          <p:cNvPr id="5" name="Foliennummernplatzhalter 4">
            <a:extLst>
              <a:ext uri="{FF2B5EF4-FFF2-40B4-BE49-F238E27FC236}">
                <a16:creationId xmlns:a16="http://schemas.microsoft.com/office/drawing/2014/main" id="{84986004-63FB-8883-2EDA-72FCC13C7AC5}"/>
              </a:ext>
            </a:extLst>
          </p:cNvPr>
          <p:cNvSpPr>
            <a:spLocks noGrp="1"/>
          </p:cNvSpPr>
          <p:nvPr>
            <p:ph type="sldNum" sz="quarter" idx="12"/>
          </p:nvPr>
        </p:nvSpPr>
        <p:spPr/>
        <p:txBody>
          <a:bodyPr/>
          <a:lstStyle/>
          <a:p>
            <a:fld id="{4B4E5652-50B1-EA41-B197-983CC198ED41}" type="slidenum">
              <a:rPr lang="de-DE" smtClean="0"/>
              <a:t>‹#›</a:t>
            </a:fld>
            <a:endParaRPr lang="de-DE"/>
          </a:p>
        </p:txBody>
      </p:sp>
    </p:spTree>
    <p:extLst>
      <p:ext uri="{BB962C8B-B14F-4D97-AF65-F5344CB8AC3E}">
        <p14:creationId xmlns:p14="http://schemas.microsoft.com/office/powerpoint/2010/main" val="3304350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A8F8462B-1DCF-CDC3-0201-BC33DC3A9276}"/>
              </a:ext>
            </a:extLst>
          </p:cNvPr>
          <p:cNvSpPr>
            <a:spLocks noGrp="1"/>
          </p:cNvSpPr>
          <p:nvPr>
            <p:ph type="dt" sz="half" idx="10"/>
          </p:nvPr>
        </p:nvSpPr>
        <p:spPr/>
        <p:txBody>
          <a:bodyPr/>
          <a:lstStyle/>
          <a:p>
            <a:r>
              <a:rPr lang="en-IN"/>
              <a:t>© sebis</a:t>
            </a:r>
            <a:endParaRPr lang="de-DE"/>
          </a:p>
        </p:txBody>
      </p:sp>
      <p:sp>
        <p:nvSpPr>
          <p:cNvPr id="3" name="Fußzeilenplatzhalter 2">
            <a:extLst>
              <a:ext uri="{FF2B5EF4-FFF2-40B4-BE49-F238E27FC236}">
                <a16:creationId xmlns:a16="http://schemas.microsoft.com/office/drawing/2014/main" id="{B248173B-43D4-17F4-AF4C-C2591B55B5BD}"/>
              </a:ext>
            </a:extLst>
          </p:cNvPr>
          <p:cNvSpPr>
            <a:spLocks noGrp="1"/>
          </p:cNvSpPr>
          <p:nvPr>
            <p:ph type="ftr" sz="quarter" idx="11"/>
          </p:nvPr>
        </p:nvSpPr>
        <p:spPr/>
        <p:txBody>
          <a:bodyPr/>
          <a:lstStyle/>
          <a:p>
            <a:r>
              <a:rPr lang="de-DE"/>
              <a:t>20240819 | Mehul Raj Kumawat | Domain Adaptation in LLMs through PEFT</a:t>
            </a:r>
          </a:p>
        </p:txBody>
      </p:sp>
      <p:sp>
        <p:nvSpPr>
          <p:cNvPr id="4" name="Foliennummernplatzhalter 3">
            <a:extLst>
              <a:ext uri="{FF2B5EF4-FFF2-40B4-BE49-F238E27FC236}">
                <a16:creationId xmlns:a16="http://schemas.microsoft.com/office/drawing/2014/main" id="{F3445DDA-25D0-6F81-BED2-0E9FDE4BD973}"/>
              </a:ext>
            </a:extLst>
          </p:cNvPr>
          <p:cNvSpPr>
            <a:spLocks noGrp="1"/>
          </p:cNvSpPr>
          <p:nvPr>
            <p:ph type="sldNum" sz="quarter" idx="12"/>
          </p:nvPr>
        </p:nvSpPr>
        <p:spPr/>
        <p:txBody>
          <a:bodyPr/>
          <a:lstStyle/>
          <a:p>
            <a:fld id="{4B4E5652-50B1-EA41-B197-983CC198ED41}" type="slidenum">
              <a:rPr lang="de-DE" smtClean="0"/>
              <a:t>‹#›</a:t>
            </a:fld>
            <a:endParaRPr lang="de-DE"/>
          </a:p>
        </p:txBody>
      </p:sp>
    </p:spTree>
    <p:extLst>
      <p:ext uri="{BB962C8B-B14F-4D97-AF65-F5344CB8AC3E}">
        <p14:creationId xmlns:p14="http://schemas.microsoft.com/office/powerpoint/2010/main" val="32775297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2AD3938-CA67-481F-C54D-A8409120C5C4}"/>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80DF165A-2B6C-3BC0-708C-05329E6B139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B86B4CFE-A07B-7061-9B90-09EB2FA570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C2636012-BEFE-2BD9-9A23-A572FF19FBE2}"/>
              </a:ext>
            </a:extLst>
          </p:cNvPr>
          <p:cNvSpPr>
            <a:spLocks noGrp="1"/>
          </p:cNvSpPr>
          <p:nvPr>
            <p:ph type="dt" sz="half" idx="10"/>
          </p:nvPr>
        </p:nvSpPr>
        <p:spPr/>
        <p:txBody>
          <a:bodyPr/>
          <a:lstStyle/>
          <a:p>
            <a:r>
              <a:rPr lang="en-IN"/>
              <a:t>© sebis</a:t>
            </a:r>
            <a:endParaRPr lang="de-DE"/>
          </a:p>
        </p:txBody>
      </p:sp>
      <p:sp>
        <p:nvSpPr>
          <p:cNvPr id="6" name="Fußzeilenplatzhalter 5">
            <a:extLst>
              <a:ext uri="{FF2B5EF4-FFF2-40B4-BE49-F238E27FC236}">
                <a16:creationId xmlns:a16="http://schemas.microsoft.com/office/drawing/2014/main" id="{E59CDF14-2804-6E45-AEE7-09ECFF14C3EE}"/>
              </a:ext>
            </a:extLst>
          </p:cNvPr>
          <p:cNvSpPr>
            <a:spLocks noGrp="1"/>
          </p:cNvSpPr>
          <p:nvPr>
            <p:ph type="ftr" sz="quarter" idx="11"/>
          </p:nvPr>
        </p:nvSpPr>
        <p:spPr/>
        <p:txBody>
          <a:bodyPr/>
          <a:lstStyle/>
          <a:p>
            <a:r>
              <a:rPr lang="de-DE"/>
              <a:t>20240819 | Mehul Raj Kumawat | Domain Adaptation in LLMs through PEFT</a:t>
            </a:r>
          </a:p>
        </p:txBody>
      </p:sp>
      <p:sp>
        <p:nvSpPr>
          <p:cNvPr id="7" name="Foliennummernplatzhalter 6">
            <a:extLst>
              <a:ext uri="{FF2B5EF4-FFF2-40B4-BE49-F238E27FC236}">
                <a16:creationId xmlns:a16="http://schemas.microsoft.com/office/drawing/2014/main" id="{6152923F-D5F6-0E73-6D53-DD6D963C5095}"/>
              </a:ext>
            </a:extLst>
          </p:cNvPr>
          <p:cNvSpPr>
            <a:spLocks noGrp="1"/>
          </p:cNvSpPr>
          <p:nvPr>
            <p:ph type="sldNum" sz="quarter" idx="12"/>
          </p:nvPr>
        </p:nvSpPr>
        <p:spPr/>
        <p:txBody>
          <a:bodyPr/>
          <a:lstStyle/>
          <a:p>
            <a:fld id="{4B4E5652-50B1-EA41-B197-983CC198ED41}" type="slidenum">
              <a:rPr lang="de-DE" smtClean="0"/>
              <a:t>‹#›</a:t>
            </a:fld>
            <a:endParaRPr lang="de-DE"/>
          </a:p>
        </p:txBody>
      </p:sp>
    </p:spTree>
    <p:extLst>
      <p:ext uri="{BB962C8B-B14F-4D97-AF65-F5344CB8AC3E}">
        <p14:creationId xmlns:p14="http://schemas.microsoft.com/office/powerpoint/2010/main" val="691508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44452"/>
            <a:ext cx="10586099" cy="72072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3" name="Inhaltsplatzhalter 2"/>
          <p:cNvSpPr>
            <a:spLocks noGrp="1"/>
          </p:cNvSpPr>
          <p:nvPr>
            <p:ph idx="1" hasCustomPrompt="1"/>
          </p:nvPr>
        </p:nvSpPr>
        <p:spPr/>
        <p:txBody>
          <a:bodyPr>
            <a:normAutofit/>
          </a:bodyPr>
          <a:lstStyle>
            <a:lvl3pPr>
              <a:defRPr/>
            </a:lvl3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IN"/>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20240819 | Mehul Raj Kumawat | Domain Adaptation in LLMs through PEFT</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a:t>
            </a:fld>
            <a:endParaRPr lang="de-DE" dirty="0"/>
          </a:p>
        </p:txBody>
      </p:sp>
    </p:spTree>
  </p:cSld>
  <p:clrMapOvr>
    <a:masterClrMapping/>
  </p:clrMapOvr>
  <p:transition/>
  <p:extLst>
    <p:ext uri="{DCECCB84-F9BA-43D5-87BE-67443E8EF086}">
      <p15:sldGuideLst xmlns:p15="http://schemas.microsoft.com/office/powerpoint/2012/main">
        <p15:guide id="1" orient="horz" pos="2160" userDrawn="1">
          <p15:clr>
            <a:srgbClr val="FBAE40"/>
          </p15:clr>
        </p15:guide>
        <p15:guide id="2" pos="687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298029-F663-4037-0793-4BB486470149}"/>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F56618FD-D68E-9488-D831-31B9EDEF2A1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02357DAF-73B4-A926-B6A7-0F32694C20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E161A647-6536-C4BF-D217-80B70630B0E8}"/>
              </a:ext>
            </a:extLst>
          </p:cNvPr>
          <p:cNvSpPr>
            <a:spLocks noGrp="1"/>
          </p:cNvSpPr>
          <p:nvPr>
            <p:ph type="dt" sz="half" idx="10"/>
          </p:nvPr>
        </p:nvSpPr>
        <p:spPr/>
        <p:txBody>
          <a:bodyPr/>
          <a:lstStyle/>
          <a:p>
            <a:r>
              <a:rPr lang="en-IN"/>
              <a:t>© sebis</a:t>
            </a:r>
            <a:endParaRPr lang="de-DE"/>
          </a:p>
        </p:txBody>
      </p:sp>
      <p:sp>
        <p:nvSpPr>
          <p:cNvPr id="6" name="Fußzeilenplatzhalter 5">
            <a:extLst>
              <a:ext uri="{FF2B5EF4-FFF2-40B4-BE49-F238E27FC236}">
                <a16:creationId xmlns:a16="http://schemas.microsoft.com/office/drawing/2014/main" id="{1586B403-554A-DD1F-9AA0-D391914C0B51}"/>
              </a:ext>
            </a:extLst>
          </p:cNvPr>
          <p:cNvSpPr>
            <a:spLocks noGrp="1"/>
          </p:cNvSpPr>
          <p:nvPr>
            <p:ph type="ftr" sz="quarter" idx="11"/>
          </p:nvPr>
        </p:nvSpPr>
        <p:spPr/>
        <p:txBody>
          <a:bodyPr/>
          <a:lstStyle/>
          <a:p>
            <a:r>
              <a:rPr lang="de-DE"/>
              <a:t>20240819 | Mehul Raj Kumawat | Domain Adaptation in LLMs through PEFT</a:t>
            </a:r>
          </a:p>
        </p:txBody>
      </p:sp>
      <p:sp>
        <p:nvSpPr>
          <p:cNvPr id="7" name="Foliennummernplatzhalter 6">
            <a:extLst>
              <a:ext uri="{FF2B5EF4-FFF2-40B4-BE49-F238E27FC236}">
                <a16:creationId xmlns:a16="http://schemas.microsoft.com/office/drawing/2014/main" id="{67E72504-3077-BFA0-7F51-BDD2BCC22272}"/>
              </a:ext>
            </a:extLst>
          </p:cNvPr>
          <p:cNvSpPr>
            <a:spLocks noGrp="1"/>
          </p:cNvSpPr>
          <p:nvPr>
            <p:ph type="sldNum" sz="quarter" idx="12"/>
          </p:nvPr>
        </p:nvSpPr>
        <p:spPr/>
        <p:txBody>
          <a:bodyPr/>
          <a:lstStyle/>
          <a:p>
            <a:fld id="{4B4E5652-50B1-EA41-B197-983CC198ED41}" type="slidenum">
              <a:rPr lang="de-DE" smtClean="0"/>
              <a:t>‹#›</a:t>
            </a:fld>
            <a:endParaRPr lang="de-DE"/>
          </a:p>
        </p:txBody>
      </p:sp>
    </p:spTree>
    <p:extLst>
      <p:ext uri="{BB962C8B-B14F-4D97-AF65-F5344CB8AC3E}">
        <p14:creationId xmlns:p14="http://schemas.microsoft.com/office/powerpoint/2010/main" val="40250983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2CD0FAD-3788-2A30-57FB-564BEA781A52}"/>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1D5275D5-3AE6-BFE9-AE67-9C7C46A5C1BD}"/>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EDF63B8F-9F48-ABD9-DEA6-DB62F3990857}"/>
              </a:ext>
            </a:extLst>
          </p:cNvPr>
          <p:cNvSpPr>
            <a:spLocks noGrp="1"/>
          </p:cNvSpPr>
          <p:nvPr>
            <p:ph type="dt" sz="half" idx="10"/>
          </p:nvPr>
        </p:nvSpPr>
        <p:spPr/>
        <p:txBody>
          <a:bodyPr/>
          <a:lstStyle/>
          <a:p>
            <a:r>
              <a:rPr lang="en-IN"/>
              <a:t>© sebis</a:t>
            </a:r>
            <a:endParaRPr lang="de-DE"/>
          </a:p>
        </p:txBody>
      </p:sp>
      <p:sp>
        <p:nvSpPr>
          <p:cNvPr id="5" name="Fußzeilenplatzhalter 4">
            <a:extLst>
              <a:ext uri="{FF2B5EF4-FFF2-40B4-BE49-F238E27FC236}">
                <a16:creationId xmlns:a16="http://schemas.microsoft.com/office/drawing/2014/main" id="{CA8C0BE3-D910-7C17-7B15-728626A40CA0}"/>
              </a:ext>
            </a:extLst>
          </p:cNvPr>
          <p:cNvSpPr>
            <a:spLocks noGrp="1"/>
          </p:cNvSpPr>
          <p:nvPr>
            <p:ph type="ftr" sz="quarter" idx="11"/>
          </p:nvPr>
        </p:nvSpPr>
        <p:spPr/>
        <p:txBody>
          <a:bodyPr/>
          <a:lstStyle/>
          <a:p>
            <a:r>
              <a:rPr lang="de-DE"/>
              <a:t>20240819 | Mehul Raj Kumawat | Domain Adaptation in LLMs through PEFT</a:t>
            </a:r>
          </a:p>
        </p:txBody>
      </p:sp>
      <p:sp>
        <p:nvSpPr>
          <p:cNvPr id="6" name="Foliennummernplatzhalter 5">
            <a:extLst>
              <a:ext uri="{FF2B5EF4-FFF2-40B4-BE49-F238E27FC236}">
                <a16:creationId xmlns:a16="http://schemas.microsoft.com/office/drawing/2014/main" id="{138E2237-FAFB-F488-0744-A99352831616}"/>
              </a:ext>
            </a:extLst>
          </p:cNvPr>
          <p:cNvSpPr>
            <a:spLocks noGrp="1"/>
          </p:cNvSpPr>
          <p:nvPr>
            <p:ph type="sldNum" sz="quarter" idx="12"/>
          </p:nvPr>
        </p:nvSpPr>
        <p:spPr/>
        <p:txBody>
          <a:bodyPr/>
          <a:lstStyle/>
          <a:p>
            <a:fld id="{4B4E5652-50B1-EA41-B197-983CC198ED41}" type="slidenum">
              <a:rPr lang="de-DE" smtClean="0"/>
              <a:t>‹#›</a:t>
            </a:fld>
            <a:endParaRPr lang="de-DE"/>
          </a:p>
        </p:txBody>
      </p:sp>
    </p:spTree>
    <p:extLst>
      <p:ext uri="{BB962C8B-B14F-4D97-AF65-F5344CB8AC3E}">
        <p14:creationId xmlns:p14="http://schemas.microsoft.com/office/powerpoint/2010/main" val="2348344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A29929BE-DBCB-F161-ED82-BC816D465A58}"/>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8D2BDDC5-F408-CC53-B4BF-F74E1E009420}"/>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44181436-FDCD-526E-FA3B-7B0D14A4798C}"/>
              </a:ext>
            </a:extLst>
          </p:cNvPr>
          <p:cNvSpPr>
            <a:spLocks noGrp="1"/>
          </p:cNvSpPr>
          <p:nvPr>
            <p:ph type="dt" sz="half" idx="10"/>
          </p:nvPr>
        </p:nvSpPr>
        <p:spPr/>
        <p:txBody>
          <a:bodyPr/>
          <a:lstStyle/>
          <a:p>
            <a:r>
              <a:rPr lang="en-IN"/>
              <a:t>© sebis</a:t>
            </a:r>
            <a:endParaRPr lang="de-DE"/>
          </a:p>
        </p:txBody>
      </p:sp>
      <p:sp>
        <p:nvSpPr>
          <p:cNvPr id="5" name="Fußzeilenplatzhalter 4">
            <a:extLst>
              <a:ext uri="{FF2B5EF4-FFF2-40B4-BE49-F238E27FC236}">
                <a16:creationId xmlns:a16="http://schemas.microsoft.com/office/drawing/2014/main" id="{260DA0FD-8C72-1931-65C0-B1D4F41AA055}"/>
              </a:ext>
            </a:extLst>
          </p:cNvPr>
          <p:cNvSpPr>
            <a:spLocks noGrp="1"/>
          </p:cNvSpPr>
          <p:nvPr>
            <p:ph type="ftr" sz="quarter" idx="11"/>
          </p:nvPr>
        </p:nvSpPr>
        <p:spPr/>
        <p:txBody>
          <a:bodyPr/>
          <a:lstStyle/>
          <a:p>
            <a:r>
              <a:rPr lang="de-DE"/>
              <a:t>20240819 | Mehul Raj Kumawat | Domain Adaptation in LLMs through PEFT</a:t>
            </a:r>
          </a:p>
        </p:txBody>
      </p:sp>
      <p:sp>
        <p:nvSpPr>
          <p:cNvPr id="6" name="Foliennummernplatzhalter 5">
            <a:extLst>
              <a:ext uri="{FF2B5EF4-FFF2-40B4-BE49-F238E27FC236}">
                <a16:creationId xmlns:a16="http://schemas.microsoft.com/office/drawing/2014/main" id="{6A1E5384-B842-3F90-A128-D0530282F7D7}"/>
              </a:ext>
            </a:extLst>
          </p:cNvPr>
          <p:cNvSpPr>
            <a:spLocks noGrp="1"/>
          </p:cNvSpPr>
          <p:nvPr>
            <p:ph type="sldNum" sz="quarter" idx="12"/>
          </p:nvPr>
        </p:nvSpPr>
        <p:spPr/>
        <p:txBody>
          <a:bodyPr/>
          <a:lstStyle/>
          <a:p>
            <a:fld id="{4B4E5652-50B1-EA41-B197-983CC198ED41}" type="slidenum">
              <a:rPr lang="de-DE" smtClean="0"/>
              <a:t>‹#›</a:t>
            </a:fld>
            <a:endParaRPr lang="de-DE"/>
          </a:p>
        </p:txBody>
      </p:sp>
    </p:spTree>
    <p:extLst>
      <p:ext uri="{BB962C8B-B14F-4D97-AF65-F5344CB8AC3E}">
        <p14:creationId xmlns:p14="http://schemas.microsoft.com/office/powerpoint/2010/main" val="7948162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tart">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425454" y="1296000"/>
            <a:ext cx="11345332" cy="50165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ts val="4267"/>
              </a:lnSpc>
              <a:defRPr lang="de-DE" sz="3333" noProof="0" dirty="0">
                <a:solidFill>
                  <a:schemeClr val="bg1"/>
                </a:solidFill>
              </a:defRPr>
            </a:lvl1pPr>
          </a:lstStyle>
          <a:p>
            <a:pPr lvl="0"/>
            <a:r>
              <a:rPr lang="de-DE" noProof="0" dirty="0"/>
              <a:t>Titel der Präsentation durch Klicken bearbeiten</a:t>
            </a:r>
          </a:p>
        </p:txBody>
      </p:sp>
      <p:sp>
        <p:nvSpPr>
          <p:cNvPr id="16" name="Inhaltsplatzhalter 2"/>
          <p:cNvSpPr>
            <a:spLocks noGrp="1"/>
          </p:cNvSpPr>
          <p:nvPr>
            <p:ph idx="10" hasCustomPrompt="1"/>
          </p:nvPr>
        </p:nvSpPr>
        <p:spPr>
          <a:xfrm>
            <a:off x="425451" y="1978720"/>
            <a:ext cx="11345332" cy="12741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50000"/>
              </a:lnSpc>
              <a:defRPr lang="de-DE" sz="2133" baseline="0" noProof="0" dirty="0" smtClean="0">
                <a:solidFill>
                  <a:schemeClr val="bg1"/>
                </a:solidFill>
              </a:defRPr>
            </a:lvl1pPr>
            <a:lvl2pPr>
              <a:defRPr lang="de-DE" noProof="0" dirty="0" smtClean="0"/>
            </a:lvl2pPr>
          </a:lstStyle>
          <a:p>
            <a:pPr lvl="0"/>
            <a:r>
              <a:rPr lang="de-DE" noProof="0" dirty="0"/>
              <a:t>Referent</a:t>
            </a:r>
            <a:br>
              <a:rPr lang="de-DE" noProof="0" dirty="0"/>
            </a:br>
            <a:r>
              <a:rPr lang="de-DE" noProof="0" dirty="0"/>
              <a:t>Ort, Datum (Schreibweise: 00. Januar 2015)</a:t>
            </a:r>
          </a:p>
        </p:txBody>
      </p:sp>
      <p:sp>
        <p:nvSpPr>
          <p:cNvPr id="5" name="Foliennummernplatzhalter 4"/>
          <p:cNvSpPr>
            <a:spLocks noGrp="1"/>
          </p:cNvSpPr>
          <p:nvPr>
            <p:ph type="sldNum" sz="quarter" idx="12"/>
          </p:nvPr>
        </p:nvSpPr>
        <p:spPr/>
        <p:txBody>
          <a:bodyPr/>
          <a:lstStyle>
            <a:lvl1pPr>
              <a:defRPr>
                <a:solidFill>
                  <a:schemeClr val="bg1"/>
                </a:solidFill>
              </a:defRPr>
            </a:lvl1pPr>
          </a:lstStyle>
          <a:p>
            <a:fld id="{CE58CB1E-F828-4F11-99E0-327109AF9DA4}" type="slidenum">
              <a:rPr lang="de-DE" smtClean="0"/>
              <a:pPr/>
              <a:t>‹#›</a:t>
            </a:fld>
            <a:endParaRPr lang="de-DE" dirty="0"/>
          </a:p>
        </p:txBody>
      </p:sp>
      <p:sp>
        <p:nvSpPr>
          <p:cNvPr id="7" name="Fußzeilenplatzhalter 6"/>
          <p:cNvSpPr>
            <a:spLocks noGrp="1"/>
          </p:cNvSpPr>
          <p:nvPr>
            <p:ph type="ftr" sz="quarter" idx="13"/>
          </p:nvPr>
        </p:nvSpPr>
        <p:spPr/>
        <p:txBody>
          <a:bodyPr/>
          <a:lstStyle>
            <a:lvl1pPr>
              <a:defRPr>
                <a:solidFill>
                  <a:schemeClr val="bg1"/>
                </a:solidFill>
              </a:defRPr>
            </a:lvl1pPr>
          </a:lstStyle>
          <a:p>
            <a:r>
              <a:rPr lang="de-DE"/>
              <a:t>20240819 | Mehul Raj Kumawat | Domain Adaptation in LLMs through PEFT</a:t>
            </a:r>
            <a:endParaRPr lang="en-US" dirty="0"/>
          </a:p>
        </p:txBody>
      </p:sp>
    </p:spTree>
    <p:extLst>
      <p:ext uri="{BB962C8B-B14F-4D97-AF65-F5344CB8AC3E}">
        <p14:creationId xmlns:p14="http://schemas.microsoft.com/office/powerpoint/2010/main" val="16807285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ter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81213"/>
            <a:ext cx="10586099" cy="36053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3" name="Inhaltsplatzhalter 2"/>
          <p:cNvSpPr>
            <a:spLocks noGrp="1"/>
          </p:cNvSpPr>
          <p:nvPr>
            <p:ph idx="1" hasCustomPrompt="1"/>
          </p:nvPr>
        </p:nvSpPr>
        <p:spPr>
          <a:xfrm>
            <a:off x="334434" y="980728"/>
            <a:ext cx="11523133" cy="5400675"/>
          </a:xfrm>
        </p:spPr>
        <p:txBody>
          <a:bodyPr>
            <a:normAutofit/>
          </a:bodyPr>
          <a:lstStyle>
            <a:lvl3pPr>
              <a:defRPr/>
            </a:lvl3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IN"/>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20240819 | Mehul Raj Kumawat | Domain Adaptation in LLMs through PEFT</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a:t>
            </a:fld>
            <a:endParaRPr lang="de-DE" dirty="0"/>
          </a:p>
        </p:txBody>
      </p:sp>
      <p:sp>
        <p:nvSpPr>
          <p:cNvPr id="12" name="Textplatzhalter 11"/>
          <p:cNvSpPr>
            <a:spLocks noGrp="1"/>
          </p:cNvSpPr>
          <p:nvPr>
            <p:ph type="body" sz="quarter" idx="13" hasCustomPrompt="1"/>
          </p:nvPr>
        </p:nvSpPr>
        <p:spPr>
          <a:xfrm>
            <a:off x="334434" y="441426"/>
            <a:ext cx="10586102" cy="395287"/>
          </a:xfrm>
        </p:spPr>
        <p:txBody>
          <a:bodyPr/>
          <a:lstStyle>
            <a:lvl1pPr>
              <a:defRPr sz="2000">
                <a:solidFill>
                  <a:schemeClr val="bg1">
                    <a:lumMod val="50000"/>
                  </a:schemeClr>
                </a:solidFill>
              </a:defRPr>
            </a:lvl1pPr>
          </a:lstStyle>
          <a:p>
            <a:pPr lvl="0"/>
            <a:r>
              <a:rPr lang="en-US" noProof="0" dirty="0"/>
              <a:t>&lt;Subtitle&gt;</a:t>
            </a:r>
          </a:p>
        </p:txBody>
      </p:sp>
    </p:spTree>
    <p:extLst>
      <p:ext uri="{BB962C8B-B14F-4D97-AF65-F5344CB8AC3E}">
        <p14:creationId xmlns:p14="http://schemas.microsoft.com/office/powerpoint/2010/main" val="3517934724"/>
      </p:ext>
    </p:extLst>
  </p:cSld>
  <p:clrMapOvr>
    <a:masterClrMapping/>
  </p:clrMapOvr>
  <p:transition/>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tert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81213"/>
            <a:ext cx="10586099" cy="36053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4" name="Rectangle 4"/>
          <p:cNvSpPr>
            <a:spLocks noGrp="1" noChangeArrowheads="1"/>
          </p:cNvSpPr>
          <p:nvPr>
            <p:ph type="dt" sz="half" idx="10"/>
          </p:nvPr>
        </p:nvSpPr>
        <p:spPr>
          <a:ln/>
        </p:spPr>
        <p:txBody>
          <a:bodyPr/>
          <a:lstStyle>
            <a:lvl1pPr>
              <a:defRPr/>
            </a:lvl1pPr>
          </a:lstStyle>
          <a:p>
            <a:pPr>
              <a:defRPr/>
            </a:pPr>
            <a:r>
              <a:rPr lang="en-IN"/>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20240819 | Mehul Raj Kumawat | Domain Adaptation in LLMs through PEFT</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a:t>
            </a:fld>
            <a:endParaRPr lang="de-DE" dirty="0"/>
          </a:p>
        </p:txBody>
      </p:sp>
      <p:sp>
        <p:nvSpPr>
          <p:cNvPr id="12" name="Textplatzhalter 11"/>
          <p:cNvSpPr>
            <a:spLocks noGrp="1"/>
          </p:cNvSpPr>
          <p:nvPr>
            <p:ph type="body" sz="quarter" idx="13" hasCustomPrompt="1"/>
          </p:nvPr>
        </p:nvSpPr>
        <p:spPr>
          <a:xfrm>
            <a:off x="334434" y="441426"/>
            <a:ext cx="10586102" cy="395287"/>
          </a:xfrm>
        </p:spPr>
        <p:txBody>
          <a:bodyPr/>
          <a:lstStyle>
            <a:lvl1pPr>
              <a:defRPr sz="2000">
                <a:solidFill>
                  <a:schemeClr val="bg1">
                    <a:lumMod val="50000"/>
                  </a:schemeClr>
                </a:solidFill>
              </a:defRPr>
            </a:lvl1pPr>
          </a:lstStyle>
          <a:p>
            <a:pPr lvl="0"/>
            <a:r>
              <a:rPr lang="en-US" noProof="0" dirty="0"/>
              <a:t>&lt;Subtitle&gt;</a:t>
            </a:r>
          </a:p>
        </p:txBody>
      </p:sp>
    </p:spTree>
    <p:extLst>
      <p:ext uri="{BB962C8B-B14F-4D97-AF65-F5344CB8AC3E}">
        <p14:creationId xmlns:p14="http://schemas.microsoft.com/office/powerpoint/2010/main" val="1825214989"/>
      </p:ext>
    </p:extLst>
  </p:cSld>
  <p:clrMapOvr>
    <a:masterClrMapping/>
  </p:clrMapOvr>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4" y="44451"/>
            <a:ext cx="10586102" cy="720725"/>
          </a:xfrm>
        </p:spPr>
        <p:txBody>
          <a:bodyPr/>
          <a:lstStyle>
            <a:lvl1pPr>
              <a:defRPr>
                <a:solidFill>
                  <a:srgbClr val="0065BD"/>
                </a:solidFill>
              </a:defRPr>
            </a:lvl1pPr>
          </a:lstStyle>
          <a:p>
            <a:r>
              <a:rPr lang="en-US" noProof="0" dirty="0"/>
              <a:t>&lt;Title&gt;</a:t>
            </a:r>
            <a:endParaRPr lang="de-DE" dirty="0"/>
          </a:p>
        </p:txBody>
      </p:sp>
      <p:sp>
        <p:nvSpPr>
          <p:cNvPr id="3" name="Inhaltsplatzhalter 2"/>
          <p:cNvSpPr>
            <a:spLocks noGrp="1"/>
          </p:cNvSpPr>
          <p:nvPr>
            <p:ph sz="half" idx="1" hasCustomPrompt="1"/>
          </p:nvPr>
        </p:nvSpPr>
        <p:spPr>
          <a:xfrm>
            <a:off x="334437" y="981076"/>
            <a:ext cx="5659967" cy="540067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normAutofit/>
          </a:bodyPr>
          <a:lstStyle>
            <a:lvl1pPr>
              <a:defRPr sz="18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Inhaltsplatzhalter 3"/>
          <p:cNvSpPr>
            <a:spLocks noGrp="1"/>
          </p:cNvSpPr>
          <p:nvPr>
            <p:ph sz="half" idx="2" hasCustomPrompt="1"/>
          </p:nvPr>
        </p:nvSpPr>
        <p:spPr>
          <a:xfrm>
            <a:off x="6197602" y="981076"/>
            <a:ext cx="5659967" cy="540067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normAutofit/>
          </a:bodyPr>
          <a:lstStyle>
            <a:lvl1pPr>
              <a:defRPr sz="18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IN"/>
              <a:t>© sebis</a:t>
            </a:r>
            <a:endParaRPr lang="de-DE"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20240819 | Mehul Raj Kumawat | Domain Adaptation in LLMs through PEFT</a:t>
            </a:r>
            <a:endParaRPr lang="de-DE" dirty="0"/>
          </a:p>
        </p:txBody>
      </p:sp>
      <p:sp>
        <p:nvSpPr>
          <p:cNvPr id="7" name="Rectangle 6"/>
          <p:cNvSpPr>
            <a:spLocks noGrp="1" noChangeArrowheads="1"/>
          </p:cNvSpPr>
          <p:nvPr>
            <p:ph type="sldNum" sz="quarter" idx="12"/>
          </p:nvPr>
        </p:nvSpPr>
        <p:spPr>
          <a:ln/>
        </p:spPr>
        <p:txBody>
          <a:bodyPr/>
          <a:lstStyle>
            <a:lvl1pPr>
              <a:defRPr/>
            </a:lvl1pPr>
          </a:lstStyle>
          <a:p>
            <a:pPr>
              <a:defRPr/>
            </a:pPr>
            <a:fld id="{B96C9E22-1B76-46A8-871B-C48D8E59C6FA}" type="slidenum">
              <a:rPr lang="de-DE"/>
              <a:pPr>
                <a:defRPr/>
              </a:pPr>
              <a:t>‹#›</a:t>
            </a:fld>
            <a:endParaRPr lang="de-DE"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hasCustomPrompt="1"/>
          </p:nvPr>
        </p:nvSpPr>
        <p:spPr>
          <a:xfrm>
            <a:off x="334437" y="981074"/>
            <a:ext cx="5662084" cy="661976"/>
          </a:xfrm>
          <a:solidFill>
            <a:schemeClr val="accent6">
              <a:lumMod val="75000"/>
            </a:schemeClr>
          </a:solidFill>
          <a:ln>
            <a:noFill/>
          </a:ln>
        </p:spPr>
        <p:style>
          <a:lnRef idx="2">
            <a:schemeClr val="accent2">
              <a:shade val="50000"/>
            </a:schemeClr>
          </a:lnRef>
          <a:fillRef idx="1">
            <a:schemeClr val="accent2"/>
          </a:fillRef>
          <a:effectRef idx="0">
            <a:schemeClr val="accent2"/>
          </a:effectRef>
          <a:fontRef idx="none"/>
        </p:style>
        <p:txBody>
          <a:bodyPr anchor="b">
            <a:noAutofit/>
          </a:bodyPr>
          <a:lstStyle>
            <a:lvl1pPr marL="0" indent="0">
              <a:buNone/>
              <a:defRPr sz="2000" b="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&lt;Title&gt;</a:t>
            </a:r>
          </a:p>
        </p:txBody>
      </p:sp>
      <p:sp>
        <p:nvSpPr>
          <p:cNvPr id="4" name="Inhaltsplatzhalter 3"/>
          <p:cNvSpPr>
            <a:spLocks noGrp="1"/>
          </p:cNvSpPr>
          <p:nvPr>
            <p:ph sz="half" idx="2" hasCustomPrompt="1"/>
          </p:nvPr>
        </p:nvSpPr>
        <p:spPr>
          <a:xfrm>
            <a:off x="334437" y="1643050"/>
            <a:ext cx="5662084" cy="477362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lstStyle>
            <a:lvl1pPr>
              <a:defRPr sz="18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dirty="0"/>
              <a:t>&lt;Format of Master 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Textplatzhalter 4"/>
          <p:cNvSpPr>
            <a:spLocks noGrp="1"/>
          </p:cNvSpPr>
          <p:nvPr>
            <p:ph type="body" sz="quarter" idx="3" hasCustomPrompt="1"/>
          </p:nvPr>
        </p:nvSpPr>
        <p:spPr>
          <a:xfrm>
            <a:off x="6193367" y="981079"/>
            <a:ext cx="5664200" cy="661975"/>
          </a:xfrm>
          <a:solidFill>
            <a:schemeClr val="accent6">
              <a:lumMod val="75000"/>
            </a:schemeClr>
          </a:solidFill>
          <a:ln>
            <a:noFill/>
          </a:ln>
        </p:spPr>
        <p:style>
          <a:lnRef idx="2">
            <a:schemeClr val="accent2">
              <a:shade val="50000"/>
            </a:schemeClr>
          </a:lnRef>
          <a:fillRef idx="1">
            <a:schemeClr val="accent2"/>
          </a:fillRef>
          <a:effectRef idx="0">
            <a:schemeClr val="accent2"/>
          </a:effectRef>
          <a:fontRef idx="none"/>
        </p:style>
        <p:txBody>
          <a:bodyPr anchor="b">
            <a:noAutofit/>
          </a:bodyPr>
          <a:lstStyle>
            <a:lvl1pPr marL="0" indent="0">
              <a:buNone/>
              <a:defRPr sz="2000" b="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&lt;Title&gt;</a:t>
            </a:r>
          </a:p>
        </p:txBody>
      </p:sp>
      <p:sp>
        <p:nvSpPr>
          <p:cNvPr id="6" name="Inhaltsplatzhalter 5"/>
          <p:cNvSpPr>
            <a:spLocks noGrp="1"/>
          </p:cNvSpPr>
          <p:nvPr>
            <p:ph sz="quarter" idx="4" hasCustomPrompt="1"/>
          </p:nvPr>
        </p:nvSpPr>
        <p:spPr>
          <a:xfrm>
            <a:off x="6193367" y="1643050"/>
            <a:ext cx="5664200" cy="477362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lstStyle>
            <a:lvl1pPr>
              <a:defRPr sz="18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dirty="0"/>
              <a:t>&lt;Format of Master 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itel 1"/>
          <p:cNvSpPr>
            <a:spLocks noGrp="1"/>
          </p:cNvSpPr>
          <p:nvPr>
            <p:ph type="title" hasCustomPrompt="1"/>
          </p:nvPr>
        </p:nvSpPr>
        <p:spPr>
          <a:xfrm>
            <a:off x="334437" y="44452"/>
            <a:ext cx="10586099" cy="720725"/>
          </a:xfrm>
        </p:spPr>
        <p:txBody>
          <a:bodyPr/>
          <a:lstStyle/>
          <a:p>
            <a:r>
              <a:rPr lang="en-US" noProof="0" dirty="0"/>
              <a:t>&lt;Title&gt;</a:t>
            </a:r>
          </a:p>
        </p:txBody>
      </p:sp>
      <p:sp>
        <p:nvSpPr>
          <p:cNvPr id="7" name="Rectangle 4"/>
          <p:cNvSpPr>
            <a:spLocks noGrp="1" noChangeArrowheads="1"/>
          </p:cNvSpPr>
          <p:nvPr>
            <p:ph type="dt" sz="half" idx="10"/>
          </p:nvPr>
        </p:nvSpPr>
        <p:spPr>
          <a:ln/>
        </p:spPr>
        <p:txBody>
          <a:bodyPr/>
          <a:lstStyle>
            <a:lvl1pPr>
              <a:defRPr/>
            </a:lvl1pPr>
          </a:lstStyle>
          <a:p>
            <a:pPr>
              <a:defRPr/>
            </a:pPr>
            <a:r>
              <a:rPr lang="en-IN" noProof="0"/>
              <a:t>© sebis</a:t>
            </a:r>
            <a:endParaRPr lang="en-US" noProof="0"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noProof="0"/>
              <a:t>20240819 | Mehul Raj Kumawat | Domain Adaptation in LLMs through PEFT</a:t>
            </a:r>
            <a:endParaRPr lang="en-US" noProof="0" dirty="0"/>
          </a:p>
        </p:txBody>
      </p:sp>
      <p:sp>
        <p:nvSpPr>
          <p:cNvPr id="9" name="Rectangle 6"/>
          <p:cNvSpPr>
            <a:spLocks noGrp="1" noChangeArrowheads="1"/>
          </p:cNvSpPr>
          <p:nvPr>
            <p:ph type="sldNum" sz="quarter" idx="12"/>
          </p:nvPr>
        </p:nvSpPr>
        <p:spPr>
          <a:ln/>
        </p:spPr>
        <p:txBody>
          <a:bodyPr/>
          <a:lstStyle>
            <a:lvl1pPr>
              <a:defRPr/>
            </a:lvl1pPr>
          </a:lstStyle>
          <a:p>
            <a:pPr>
              <a:defRPr/>
            </a:pPr>
            <a:fld id="{34A2CCB4-7108-4850-98BC-50E3A501EADB}" type="slidenum">
              <a:rPr lang="en-US" noProof="0" smtClean="0"/>
              <a:pPr>
                <a:defRPr/>
              </a:pPr>
              <a:t>‹#›</a:t>
            </a:fld>
            <a:endParaRPr lang="en-US" noProof="0"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4" y="44451"/>
            <a:ext cx="10586102" cy="720725"/>
          </a:xfrm>
        </p:spPr>
        <p:txBody>
          <a:bodyPr/>
          <a:lstStyle/>
          <a:p>
            <a:r>
              <a:rPr lang="en-US" noProof="0" dirty="0"/>
              <a:t>&lt;Title&gt;</a:t>
            </a:r>
            <a:endParaRPr lang="de-DE" dirty="0"/>
          </a:p>
        </p:txBody>
      </p:sp>
      <p:sp>
        <p:nvSpPr>
          <p:cNvPr id="3" name="Rectangle 4"/>
          <p:cNvSpPr>
            <a:spLocks noGrp="1" noChangeArrowheads="1"/>
          </p:cNvSpPr>
          <p:nvPr>
            <p:ph type="dt" sz="half" idx="10"/>
          </p:nvPr>
        </p:nvSpPr>
        <p:spPr>
          <a:ln/>
        </p:spPr>
        <p:txBody>
          <a:bodyPr/>
          <a:lstStyle>
            <a:lvl1pPr>
              <a:defRPr/>
            </a:lvl1pPr>
          </a:lstStyle>
          <a:p>
            <a:pPr>
              <a:defRPr/>
            </a:pPr>
            <a:r>
              <a:rPr lang="en-IN"/>
              <a:t>© sebis</a:t>
            </a:r>
            <a:endParaRPr lang="de-DE"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t>20240819 | Mehul Raj Kumawat | Domain Adaptation in LLMs through PEFT</a:t>
            </a:r>
            <a:endParaRPr lang="de-DE" dirty="0"/>
          </a:p>
        </p:txBody>
      </p:sp>
      <p:sp>
        <p:nvSpPr>
          <p:cNvPr id="5" name="Rectangle 6"/>
          <p:cNvSpPr>
            <a:spLocks noGrp="1" noChangeArrowheads="1"/>
          </p:cNvSpPr>
          <p:nvPr>
            <p:ph type="sldNum" sz="quarter" idx="12"/>
          </p:nvPr>
        </p:nvSpPr>
        <p:spPr>
          <a:ln/>
        </p:spPr>
        <p:txBody>
          <a:bodyPr/>
          <a:lstStyle>
            <a:lvl1pPr>
              <a:defRPr/>
            </a:lvl1pPr>
          </a:lstStyle>
          <a:p>
            <a:pPr>
              <a:defRPr/>
            </a:pPr>
            <a:fld id="{53F79391-FD8B-4951-B07A-A389C4C7CA7B}" type="slidenum">
              <a:rPr lang="de-DE"/>
              <a:pPr>
                <a:defRPr/>
              </a:pPr>
              <a:t>‹#›</a:t>
            </a:fld>
            <a:endParaRPr lang="de-DE" dirty="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mitti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3" y="44451"/>
            <a:ext cx="11523133" cy="6524625"/>
          </a:xfrm>
        </p:spPr>
        <p:txBody>
          <a:bodyPr anchor="ctr"/>
          <a:lstStyle>
            <a:lvl1pPr algn="ctr">
              <a:defRPr sz="3200"/>
            </a:lvl1pPr>
          </a:lstStyle>
          <a:p>
            <a:r>
              <a:rPr lang="en-US" noProof="0" dirty="0"/>
              <a:t>&lt;Title&gt;</a:t>
            </a:r>
          </a:p>
        </p:txBody>
      </p:sp>
      <p:sp>
        <p:nvSpPr>
          <p:cNvPr id="3" name="Datumsplatzhalter 2"/>
          <p:cNvSpPr>
            <a:spLocks noGrp="1"/>
          </p:cNvSpPr>
          <p:nvPr>
            <p:ph type="dt" sz="half" idx="10"/>
          </p:nvPr>
        </p:nvSpPr>
        <p:spPr/>
        <p:txBody>
          <a:bodyPr/>
          <a:lstStyle/>
          <a:p>
            <a:pPr>
              <a:defRPr/>
            </a:pPr>
            <a:r>
              <a:rPr lang="en-IN"/>
              <a:t>© sebis</a:t>
            </a:r>
            <a:endParaRPr lang="en-US" dirty="0"/>
          </a:p>
        </p:txBody>
      </p:sp>
      <p:sp>
        <p:nvSpPr>
          <p:cNvPr id="4" name="Fußzeilenplatzhalter 3"/>
          <p:cNvSpPr>
            <a:spLocks noGrp="1"/>
          </p:cNvSpPr>
          <p:nvPr>
            <p:ph type="ftr" sz="quarter" idx="11"/>
          </p:nvPr>
        </p:nvSpPr>
        <p:spPr/>
        <p:txBody>
          <a:bodyPr/>
          <a:lstStyle/>
          <a:p>
            <a:pPr>
              <a:defRPr/>
            </a:pPr>
            <a:r>
              <a:rPr lang="en-US"/>
              <a:t>20240819 | Mehul Raj Kumawat | Domain Adaptation in LLMs through PEFT</a:t>
            </a:r>
            <a:endParaRPr lang="en-US" dirty="0"/>
          </a:p>
        </p:txBody>
      </p:sp>
      <p:sp>
        <p:nvSpPr>
          <p:cNvPr id="5" name="Foliennummernplatzhalter 4"/>
          <p:cNvSpPr>
            <a:spLocks noGrp="1"/>
          </p:cNvSpPr>
          <p:nvPr>
            <p:ph type="sldNum" sz="quarter" idx="12"/>
          </p:nvPr>
        </p:nvSpPr>
        <p:spPr/>
        <p:txBody>
          <a:bodyPr/>
          <a:lstStyle/>
          <a:p>
            <a:pPr>
              <a:defRPr/>
            </a:pPr>
            <a:fld id="{5E4FF76D-8657-43F1-929B-F6D2FAB2741A}" type="slidenum">
              <a:rPr lang="en-US" smtClean="0"/>
              <a:pPr>
                <a:defRPr/>
              </a:pPr>
              <a:t>‹#›</a:t>
            </a:fld>
            <a:endParaRPr lang="en-US" dirty="0"/>
          </a:p>
        </p:txBody>
      </p:sp>
    </p:spTree>
    <p:extLst>
      <p:ext uri="{BB962C8B-B14F-4D97-AF65-F5344CB8AC3E}">
        <p14:creationId xmlns:p14="http://schemas.microsoft.com/office/powerpoint/2010/main" val="365226257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theme" Target="../theme/theme3.xml"/><Relationship Id="rId1" Type="http://schemas.openxmlformats.org/officeDocument/2006/relationships/slideLayout" Target="../slideLayouts/slideLayout23.xml"/><Relationship Id="rId4" Type="http://schemas.openxmlformats.org/officeDocument/2006/relationships/image" Target="../media/image9.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FA43482B-6B16-589C-62E8-B635FEE7749C}"/>
              </a:ext>
            </a:extLst>
          </p:cNvPr>
          <p:cNvGraphicFramePr>
            <a:graphicFrameLocks noChangeAspect="1"/>
          </p:cNvGraphicFramePr>
          <p:nvPr userDrawn="1">
            <p:custDataLst>
              <p:tags r:id="rId13"/>
            </p:custDataLst>
            <p:extLst>
              <p:ext uri="{D42A27DB-BD31-4B8C-83A1-F6EECF244321}">
                <p14:modId xmlns:p14="http://schemas.microsoft.com/office/powerpoint/2010/main" val="22466488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4" imgW="425" imgH="424" progId="TCLayout.ActiveDocument.1">
                  <p:embed/>
                </p:oleObj>
              </mc:Choice>
              <mc:Fallback>
                <p:oleObj name="think-cell Slide" r:id="rId14" imgW="425" imgH="424" progId="TCLayout.ActiveDocument.1">
                  <p:embed/>
                  <p:pic>
                    <p:nvPicPr>
                      <p:cNvPr id="3" name="think-cell data - do not delete" hidden="1">
                        <a:extLst>
                          <a:ext uri="{FF2B5EF4-FFF2-40B4-BE49-F238E27FC236}">
                            <a16:creationId xmlns:a16="http://schemas.microsoft.com/office/drawing/2014/main" id="{FA43482B-6B16-589C-62E8-B635FEE7749C}"/>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4098" name="Rectangle 2"/>
          <p:cNvSpPr>
            <a:spLocks noGrp="1" noChangeArrowheads="1"/>
          </p:cNvSpPr>
          <p:nvPr>
            <p:ph type="title"/>
          </p:nvPr>
        </p:nvSpPr>
        <p:spPr bwMode="auto">
          <a:xfrm>
            <a:off x="334434" y="44451"/>
            <a:ext cx="10586102" cy="720725"/>
          </a:xfrm>
          <a:prstGeom prst="rect">
            <a:avLst/>
          </a:prstGeom>
          <a:noFill/>
          <a:ln w="9525">
            <a:noFill/>
            <a:miter lim="800000"/>
            <a:headEnd/>
            <a:tailEnd/>
          </a:ln>
        </p:spPr>
        <p:txBody>
          <a:bodyPr vert="horz" wrap="square" lIns="90000" tIns="0" rIns="90000" bIns="0" numCol="1" anchor="b" anchorCtr="0" compatLnSpc="1">
            <a:prstTxWarp prst="textNoShape">
              <a:avLst/>
            </a:prstTxWarp>
          </a:bodyPr>
          <a:lstStyle/>
          <a:p>
            <a:pPr lvl="0"/>
            <a:r>
              <a:rPr lang="en-US" noProof="0" dirty="0"/>
              <a:t>&lt;Title&gt;</a:t>
            </a:r>
          </a:p>
        </p:txBody>
      </p:sp>
      <p:sp>
        <p:nvSpPr>
          <p:cNvPr id="4099" name="Rectangle 3"/>
          <p:cNvSpPr>
            <a:spLocks noGrp="1" noChangeArrowheads="1"/>
          </p:cNvSpPr>
          <p:nvPr>
            <p:ph type="body" idx="1"/>
          </p:nvPr>
        </p:nvSpPr>
        <p:spPr bwMode="auto">
          <a:xfrm>
            <a:off x="334434" y="981076"/>
            <a:ext cx="11523133"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Rectangle 4"/>
          <p:cNvSpPr>
            <a:spLocks noGrp="1" noChangeArrowheads="1"/>
          </p:cNvSpPr>
          <p:nvPr>
            <p:ph type="dt" sz="half" idx="2"/>
          </p:nvPr>
        </p:nvSpPr>
        <p:spPr bwMode="auto">
          <a:xfrm>
            <a:off x="9383184" y="6570616"/>
            <a:ext cx="2142067" cy="28892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lvl1pPr marL="0" marR="0" indent="0" algn="r" defTabSz="914400" rtl="0" eaLnBrk="0" fontAlgn="base" latinLnBrk="0" hangingPunct="0">
              <a:lnSpc>
                <a:spcPct val="100000"/>
              </a:lnSpc>
              <a:spcBef>
                <a:spcPct val="0"/>
              </a:spcBef>
              <a:spcAft>
                <a:spcPct val="0"/>
              </a:spcAft>
              <a:buClrTx/>
              <a:buSzTx/>
              <a:buFontTx/>
              <a:buNone/>
              <a:tabLst/>
              <a:defRPr sz="800" smtClean="0">
                <a:solidFill>
                  <a:schemeClr val="bg1">
                    <a:lumMod val="50000"/>
                  </a:schemeClr>
                </a:solidFill>
                <a:latin typeface="+mn-lt"/>
                <a:cs typeface="+mn-cs"/>
              </a:defRPr>
            </a:lvl1pPr>
          </a:lstStyle>
          <a:p>
            <a:pPr>
              <a:defRPr/>
            </a:pPr>
            <a:r>
              <a:rPr lang="en-IN" noProof="0"/>
              <a:t>© sebis</a:t>
            </a:r>
            <a:endParaRPr lang="en-US" noProof="0" dirty="0"/>
          </a:p>
        </p:txBody>
      </p:sp>
      <p:sp>
        <p:nvSpPr>
          <p:cNvPr id="1029" name="Rectangle 5"/>
          <p:cNvSpPr>
            <a:spLocks noGrp="1" noChangeArrowheads="1"/>
          </p:cNvSpPr>
          <p:nvPr>
            <p:ph type="ftr" sz="quarter" idx="3"/>
          </p:nvPr>
        </p:nvSpPr>
        <p:spPr bwMode="auto">
          <a:xfrm>
            <a:off x="332903" y="6569076"/>
            <a:ext cx="5761567" cy="288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eaLnBrk="0" hangingPunct="0">
              <a:defRPr sz="800">
                <a:solidFill>
                  <a:schemeClr val="bg1">
                    <a:lumMod val="50000"/>
                  </a:schemeClr>
                </a:solidFill>
                <a:latin typeface="+mn-lt"/>
                <a:cs typeface="+mn-cs"/>
              </a:defRPr>
            </a:lvl1pPr>
          </a:lstStyle>
          <a:p>
            <a:pPr>
              <a:defRPr/>
            </a:pPr>
            <a:r>
              <a:rPr lang="en-US"/>
              <a:t>20240819 | Mehul Raj Kumawat | Domain Adaptation in LLMs through PEFT</a:t>
            </a:r>
            <a:endParaRPr lang="en-US" dirty="0"/>
          </a:p>
        </p:txBody>
      </p:sp>
      <p:sp>
        <p:nvSpPr>
          <p:cNvPr id="1030" name="Rectangle 6"/>
          <p:cNvSpPr>
            <a:spLocks noGrp="1" noChangeArrowheads="1"/>
          </p:cNvSpPr>
          <p:nvPr>
            <p:ph type="sldNum" sz="quarter" idx="4"/>
          </p:nvPr>
        </p:nvSpPr>
        <p:spPr bwMode="auto">
          <a:xfrm>
            <a:off x="11525251" y="6570616"/>
            <a:ext cx="332316" cy="288925"/>
          </a:xfrm>
          <a:prstGeom prst="rect">
            <a:avLst/>
          </a:prstGeom>
          <a:noFill/>
          <a:ln w="9525">
            <a:noFill/>
            <a:miter lim="800000"/>
            <a:headEnd/>
            <a:tailEnd/>
          </a:ln>
          <a:effectLst/>
        </p:spPr>
        <p:txBody>
          <a:bodyPr vert="horz" wrap="none" lIns="91440" tIns="45720" rIns="0" bIns="45720" numCol="1" anchor="ctr" anchorCtr="0" compatLnSpc="1">
            <a:prstTxWarp prst="textNoShape">
              <a:avLst/>
            </a:prstTxWarp>
          </a:bodyPr>
          <a:lstStyle>
            <a:lvl1pPr algn="r" eaLnBrk="0" hangingPunct="0">
              <a:defRPr sz="800">
                <a:solidFill>
                  <a:schemeClr val="bg1">
                    <a:lumMod val="50000"/>
                  </a:schemeClr>
                </a:solidFill>
                <a:latin typeface="+mn-lt"/>
                <a:cs typeface="+mn-cs"/>
              </a:defRPr>
            </a:lvl1pPr>
          </a:lstStyle>
          <a:p>
            <a:pPr>
              <a:defRPr/>
            </a:pPr>
            <a:fld id="{5E4FF76D-8657-43F1-929B-F6D2FAB2741A}" type="slidenum">
              <a:rPr lang="en-US" smtClean="0"/>
              <a:pPr>
                <a:defRPr/>
              </a:pPr>
              <a:t>‹#›</a:t>
            </a:fld>
            <a:endParaRPr lang="en-US" dirty="0"/>
          </a:p>
        </p:txBody>
      </p:sp>
      <p:pic>
        <p:nvPicPr>
          <p:cNvPr id="8" name="Grafik 7"/>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11255861" y="398812"/>
            <a:ext cx="606858" cy="320055"/>
          </a:xfrm>
          <a:prstGeom prst="rect">
            <a:avLst/>
          </a:prstGeom>
        </p:spPr>
      </p:pic>
    </p:spTree>
  </p:cSld>
  <p:clrMap bg1="lt1" tx1="dk1" bg2="lt2" tx2="dk2" accent1="accent1" accent2="accent2" accent3="accent3" accent4="accent4" accent5="accent5" accent6="accent6" hlink="hlink" folHlink="folHlink"/>
  <p:sldLayoutIdLst>
    <p:sldLayoutId id="2147483774" r:id="rId1"/>
    <p:sldLayoutId id="2147483765" r:id="rId2"/>
    <p:sldLayoutId id="2147483778" r:id="rId3"/>
    <p:sldLayoutId id="2147483781" r:id="rId4"/>
    <p:sldLayoutId id="2147483766" r:id="rId5"/>
    <p:sldLayoutId id="2147483767" r:id="rId6"/>
    <p:sldLayoutId id="2147483768" r:id="rId7"/>
    <p:sldLayoutId id="2147483780" r:id="rId8"/>
    <p:sldLayoutId id="2147483769" r:id="rId9"/>
    <p:sldLayoutId id="2147483771" r:id="rId10"/>
    <p:sldLayoutId id="2147483784" r:id="rId11"/>
  </p:sldLayoutIdLst>
  <p:transition/>
  <p:hf hdr="0"/>
  <p:txStyles>
    <p:titleStyle>
      <a:lvl1pPr algn="l" rtl="0" eaLnBrk="1" fontAlgn="base" hangingPunct="1">
        <a:spcBef>
          <a:spcPct val="0"/>
        </a:spcBef>
        <a:spcAft>
          <a:spcPct val="0"/>
        </a:spcAft>
        <a:defRPr sz="2400" b="0" i="0" baseline="0">
          <a:solidFill>
            <a:srgbClr val="0065BD"/>
          </a:solidFill>
          <a:latin typeface="+mn-lt"/>
          <a:ea typeface="+mj-ea"/>
          <a:cs typeface="Arial Unicode MS" pitchFamily="34" charset="-128"/>
        </a:defRPr>
      </a:lvl1pPr>
      <a:lvl2pPr algn="l" rtl="0" eaLnBrk="1" fontAlgn="base" hangingPunct="1">
        <a:spcBef>
          <a:spcPct val="0"/>
        </a:spcBef>
        <a:spcAft>
          <a:spcPct val="0"/>
        </a:spcAft>
        <a:defRPr sz="2400" b="1">
          <a:solidFill>
            <a:schemeClr val="tx1"/>
          </a:solidFill>
          <a:latin typeface="Arial" pitchFamily="34" charset="0"/>
          <a:cs typeface="Arial" pitchFamily="34" charset="0"/>
        </a:defRPr>
      </a:lvl2pPr>
      <a:lvl3pPr algn="l" rtl="0" eaLnBrk="1" fontAlgn="base" hangingPunct="1">
        <a:spcBef>
          <a:spcPct val="0"/>
        </a:spcBef>
        <a:spcAft>
          <a:spcPct val="0"/>
        </a:spcAft>
        <a:defRPr sz="2400" b="1">
          <a:solidFill>
            <a:schemeClr val="tx1"/>
          </a:solidFill>
          <a:latin typeface="Arial" pitchFamily="34" charset="0"/>
          <a:cs typeface="Arial" pitchFamily="34" charset="0"/>
        </a:defRPr>
      </a:lvl3pPr>
      <a:lvl4pPr algn="l" rtl="0" eaLnBrk="1" fontAlgn="base" hangingPunct="1">
        <a:spcBef>
          <a:spcPct val="0"/>
        </a:spcBef>
        <a:spcAft>
          <a:spcPct val="0"/>
        </a:spcAft>
        <a:defRPr sz="2400" b="1">
          <a:solidFill>
            <a:schemeClr val="tx1"/>
          </a:solidFill>
          <a:latin typeface="Arial" pitchFamily="34" charset="0"/>
          <a:cs typeface="Arial" pitchFamily="34" charset="0"/>
        </a:defRPr>
      </a:lvl4pPr>
      <a:lvl5pPr algn="l" rtl="0" eaLnBrk="1" fontAlgn="base" hangingPunct="1">
        <a:spcBef>
          <a:spcPct val="0"/>
        </a:spcBef>
        <a:spcAft>
          <a:spcPct val="0"/>
        </a:spcAft>
        <a:defRPr sz="2400" b="1">
          <a:solidFill>
            <a:schemeClr val="tx1"/>
          </a:solidFill>
          <a:latin typeface="Arial" pitchFamily="34" charset="0"/>
          <a:cs typeface="Arial" pitchFamily="34" charset="0"/>
        </a:defRPr>
      </a:lvl5pPr>
      <a:lvl6pPr marL="457200" algn="l" rtl="0" eaLnBrk="1" fontAlgn="base" hangingPunct="1">
        <a:spcBef>
          <a:spcPct val="0"/>
        </a:spcBef>
        <a:spcAft>
          <a:spcPct val="0"/>
        </a:spcAft>
        <a:defRPr sz="2400">
          <a:solidFill>
            <a:schemeClr val="tx1"/>
          </a:solidFill>
          <a:latin typeface="TUM Neue Helvetica 75 Bold" charset="0"/>
        </a:defRPr>
      </a:lvl6pPr>
      <a:lvl7pPr marL="914400" algn="l" rtl="0" eaLnBrk="1" fontAlgn="base" hangingPunct="1">
        <a:spcBef>
          <a:spcPct val="0"/>
        </a:spcBef>
        <a:spcAft>
          <a:spcPct val="0"/>
        </a:spcAft>
        <a:defRPr sz="2400">
          <a:solidFill>
            <a:schemeClr val="tx1"/>
          </a:solidFill>
          <a:latin typeface="TUM Neue Helvetica 75 Bold" charset="0"/>
        </a:defRPr>
      </a:lvl7pPr>
      <a:lvl8pPr marL="1371600" algn="l" rtl="0" eaLnBrk="1" fontAlgn="base" hangingPunct="1">
        <a:spcBef>
          <a:spcPct val="0"/>
        </a:spcBef>
        <a:spcAft>
          <a:spcPct val="0"/>
        </a:spcAft>
        <a:defRPr sz="2400">
          <a:solidFill>
            <a:schemeClr val="tx1"/>
          </a:solidFill>
          <a:latin typeface="TUM Neue Helvetica 75 Bold" charset="0"/>
        </a:defRPr>
      </a:lvl8pPr>
      <a:lvl9pPr marL="1828800" algn="l" rtl="0" eaLnBrk="1" fontAlgn="base" hangingPunct="1">
        <a:spcBef>
          <a:spcPct val="0"/>
        </a:spcBef>
        <a:spcAft>
          <a:spcPct val="0"/>
        </a:spcAft>
        <a:defRPr sz="2400">
          <a:solidFill>
            <a:schemeClr val="tx1"/>
          </a:solidFill>
          <a:latin typeface="TUM Neue Helvetica 75 Bold" charset="0"/>
        </a:defRPr>
      </a:lvl9pPr>
    </p:titleStyle>
    <p:body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05220255-CFA4-E6F3-68C4-FF796C3E36F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40C13D10-1789-9C72-4BE6-CD4C18D540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DFBF32CF-A978-E6CC-5C21-1550FBBBF33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IN"/>
              <a:t>© sebis</a:t>
            </a:r>
            <a:endParaRPr lang="de-DE"/>
          </a:p>
        </p:txBody>
      </p:sp>
      <p:sp>
        <p:nvSpPr>
          <p:cNvPr id="5" name="Fußzeilenplatzhalter 4">
            <a:extLst>
              <a:ext uri="{FF2B5EF4-FFF2-40B4-BE49-F238E27FC236}">
                <a16:creationId xmlns:a16="http://schemas.microsoft.com/office/drawing/2014/main" id="{56E54000-565E-74A0-49BE-7AF349354FB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a:t>20240819 | Mehul Raj Kumawat | Domain Adaptation in LLMs through PEFT</a:t>
            </a:r>
          </a:p>
        </p:txBody>
      </p:sp>
      <p:sp>
        <p:nvSpPr>
          <p:cNvPr id="6" name="Foliennummernplatzhalter 5">
            <a:extLst>
              <a:ext uri="{FF2B5EF4-FFF2-40B4-BE49-F238E27FC236}">
                <a16:creationId xmlns:a16="http://schemas.microsoft.com/office/drawing/2014/main" id="{19F9B458-5C31-860A-54BC-118D7E2832C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4E5652-50B1-EA41-B197-983CC198ED41}" type="slidenum">
              <a:rPr lang="de-DE" smtClean="0"/>
              <a:t>‹#›</a:t>
            </a:fld>
            <a:endParaRPr lang="de-DE"/>
          </a:p>
        </p:txBody>
      </p:sp>
    </p:spTree>
    <p:extLst>
      <p:ext uri="{BB962C8B-B14F-4D97-AF65-F5344CB8AC3E}">
        <p14:creationId xmlns:p14="http://schemas.microsoft.com/office/powerpoint/2010/main" val="35950594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3" name="Textfeld 22"/>
          <p:cNvSpPr txBox="1"/>
          <p:nvPr/>
        </p:nvSpPr>
        <p:spPr>
          <a:xfrm>
            <a:off x="10284440" y="6586709"/>
            <a:ext cx="1487168" cy="257250"/>
          </a:xfrm>
          <a:prstGeom prst="rect">
            <a:avLst/>
          </a:prstGeom>
        </p:spPr>
        <p:txBody>
          <a:bodyPr wrap="square" lIns="0" tIns="0" rIns="0" bIns="0" rtlCol="0" anchor="b" anchorCtr="0">
            <a:spAutoFit/>
          </a:bodyPr>
          <a:lstStyle/>
          <a:p>
            <a:pPr algn="r">
              <a:lnSpc>
                <a:spcPct val="114000"/>
              </a:lnSpc>
            </a:pPr>
            <a:fld id="{C51078C5-4710-4254-8001-F1C0900803FD}" type="slidenum">
              <a:rPr lang="de-DE" sz="1600" smtClean="0">
                <a:latin typeface="+mn-lt"/>
                <a:cs typeface="Arial" pitchFamily="34" charset="0"/>
              </a:rPr>
              <a:pPr algn="r">
                <a:lnSpc>
                  <a:spcPct val="114000"/>
                </a:lnSpc>
              </a:pPr>
              <a:t>‹#›</a:t>
            </a:fld>
            <a:endParaRPr lang="de-DE" sz="1600" dirty="0">
              <a:latin typeface="+mn-lt"/>
              <a:cs typeface="Arial" pitchFamily="34" charset="0"/>
            </a:endParaRPr>
          </a:p>
        </p:txBody>
      </p:sp>
      <p:pic>
        <p:nvPicPr>
          <p:cNvPr id="5" name="Bild 4" descr="Fahnen_HG.jpg"/>
          <p:cNvPicPr>
            <a:picLocks noChangeAspect="1"/>
          </p:cNvPicPr>
          <p:nvPr/>
        </p:nvPicPr>
        <p:blipFill>
          <a:blip r:embed="rId3" cstate="screen"/>
          <a:srcRect l="398" t="14167" b="10833"/>
          <a:stretch>
            <a:fillRect/>
          </a:stretch>
        </p:blipFill>
        <p:spPr>
          <a:xfrm>
            <a:off x="0" y="0"/>
            <a:ext cx="12192000" cy="6858000"/>
          </a:xfrm>
          <a:prstGeom prst="rect">
            <a:avLst/>
          </a:prstGeom>
        </p:spPr>
      </p:pic>
      <p:pic>
        <p:nvPicPr>
          <p:cNvPr id="7" name="Bild 6" descr="20150416 tum logo blau png final.png"/>
          <p:cNvPicPr>
            <a:picLocks noChangeAspect="1"/>
          </p:cNvPicPr>
          <p:nvPr/>
        </p:nvPicPr>
        <p:blipFill>
          <a:blip r:embed="rId4"/>
          <a:stretch>
            <a:fillRect/>
          </a:stretch>
        </p:blipFill>
        <p:spPr>
          <a:xfrm>
            <a:off x="10958401" y="432000"/>
            <a:ext cx="799351" cy="427051"/>
          </a:xfrm>
          <a:prstGeom prst="rect">
            <a:avLst/>
          </a:prstGeom>
        </p:spPr>
      </p:pic>
      <p:sp>
        <p:nvSpPr>
          <p:cNvPr id="8" name="Foliennummernplatzhalter 4"/>
          <p:cNvSpPr>
            <a:spLocks noGrp="1"/>
          </p:cNvSpPr>
          <p:nvPr>
            <p:ph type="sldNum" sz="quarter" idx="4"/>
          </p:nvPr>
        </p:nvSpPr>
        <p:spPr>
          <a:xfrm>
            <a:off x="9033245" y="6473314"/>
            <a:ext cx="2736000" cy="365125"/>
          </a:xfrm>
          <a:prstGeom prst="rect">
            <a:avLst/>
          </a:prstGeom>
        </p:spPr>
        <p:txBody>
          <a:bodyPr vert="horz" lIns="0" tIns="45720" rIns="0" bIns="45720" rtlCol="0" anchor="ctr"/>
          <a:lstStyle>
            <a:lvl1pPr algn="r">
              <a:defRPr sz="1467">
                <a:solidFill>
                  <a:schemeClr val="bg1"/>
                </a:solidFill>
              </a:defRPr>
            </a:lvl1pPr>
          </a:lstStyle>
          <a:p>
            <a:fld id="{CE58CB1E-F828-4F11-99E0-327109AF9DA4}" type="slidenum">
              <a:rPr lang="de-DE" smtClean="0"/>
              <a:pPr/>
              <a:t>‹#›</a:t>
            </a:fld>
            <a:endParaRPr lang="de-DE"/>
          </a:p>
        </p:txBody>
      </p:sp>
      <p:sp>
        <p:nvSpPr>
          <p:cNvPr id="10" name="Fußzeilenplatzhalter 3"/>
          <p:cNvSpPr>
            <a:spLocks noGrp="1"/>
          </p:cNvSpPr>
          <p:nvPr>
            <p:ph type="ftr" sz="quarter" idx="3"/>
          </p:nvPr>
        </p:nvSpPr>
        <p:spPr>
          <a:xfrm>
            <a:off x="414883" y="6473314"/>
            <a:ext cx="8619040" cy="365125"/>
          </a:xfrm>
          <a:prstGeom prst="rect">
            <a:avLst/>
          </a:prstGeom>
        </p:spPr>
        <p:txBody>
          <a:bodyPr vert="horz" lIns="0" tIns="45720" rIns="0" bIns="45720" rtlCol="0" anchor="ctr"/>
          <a:lstStyle>
            <a:lvl1pPr algn="l">
              <a:defRPr sz="1467">
                <a:solidFill>
                  <a:schemeClr val="bg1"/>
                </a:solidFill>
              </a:defRPr>
            </a:lvl1pPr>
          </a:lstStyle>
          <a:p>
            <a:r>
              <a:rPr lang="de-DE"/>
              <a:t>20240819 | Mehul Raj Kumawat | Domain Adaptation in LLMs through PEFT</a:t>
            </a:r>
            <a:endParaRPr lang="en-US" dirty="0"/>
          </a:p>
        </p:txBody>
      </p:sp>
    </p:spTree>
    <p:extLst>
      <p:ext uri="{BB962C8B-B14F-4D97-AF65-F5344CB8AC3E}">
        <p14:creationId xmlns:p14="http://schemas.microsoft.com/office/powerpoint/2010/main" val="3430513842"/>
      </p:ext>
    </p:extLst>
  </p:cSld>
  <p:clrMap bg1="lt1" tx1="dk1" bg2="lt2" tx2="dk2" accent1="accent1" accent2="accent2" accent3="accent3" accent4="accent4" accent5="accent5" accent6="accent6" hlink="hlink" folHlink="folHlink"/>
  <p:sldLayoutIdLst>
    <p:sldLayoutId id="2147483783" r:id="rId1"/>
  </p:sldLayoutIdLst>
  <p:hf hdr="0"/>
  <p:txStyles>
    <p:titleStyle>
      <a:lvl1pPr algn="l" rtl="0" eaLnBrk="0" fontAlgn="base" hangingPunct="0">
        <a:lnSpc>
          <a:spcPct val="125000"/>
        </a:lnSpc>
        <a:spcBef>
          <a:spcPct val="0"/>
        </a:spcBef>
        <a:spcAft>
          <a:spcPct val="0"/>
        </a:spcAft>
        <a:defRPr sz="2933" b="0" kern="1200">
          <a:solidFill>
            <a:schemeClr val="tx1"/>
          </a:solidFill>
          <a:latin typeface="+mj-lt"/>
          <a:ea typeface="+mj-ea"/>
          <a:cs typeface="+mj-cs"/>
        </a:defRPr>
      </a:lvl1pPr>
      <a:lvl2pPr algn="l" rtl="0" eaLnBrk="0" fontAlgn="base" hangingPunct="0">
        <a:spcBef>
          <a:spcPct val="0"/>
        </a:spcBef>
        <a:spcAft>
          <a:spcPct val="0"/>
        </a:spcAft>
        <a:defRPr sz="2667" b="1">
          <a:solidFill>
            <a:schemeClr val="tx2"/>
          </a:solidFill>
          <a:latin typeface="Arial" charset="0"/>
          <a:cs typeface="Arial" charset="0"/>
        </a:defRPr>
      </a:lvl2pPr>
      <a:lvl3pPr algn="l" rtl="0" eaLnBrk="0" fontAlgn="base" hangingPunct="0">
        <a:spcBef>
          <a:spcPct val="0"/>
        </a:spcBef>
        <a:spcAft>
          <a:spcPct val="0"/>
        </a:spcAft>
        <a:defRPr sz="2667" b="1">
          <a:solidFill>
            <a:schemeClr val="tx2"/>
          </a:solidFill>
          <a:latin typeface="Arial" charset="0"/>
          <a:cs typeface="Arial" charset="0"/>
        </a:defRPr>
      </a:lvl3pPr>
      <a:lvl4pPr algn="l" rtl="0" eaLnBrk="0" fontAlgn="base" hangingPunct="0">
        <a:spcBef>
          <a:spcPct val="0"/>
        </a:spcBef>
        <a:spcAft>
          <a:spcPct val="0"/>
        </a:spcAft>
        <a:defRPr sz="2667" b="1">
          <a:solidFill>
            <a:schemeClr val="tx2"/>
          </a:solidFill>
          <a:latin typeface="Arial" charset="0"/>
          <a:cs typeface="Arial" charset="0"/>
        </a:defRPr>
      </a:lvl4pPr>
      <a:lvl5pPr algn="l" rtl="0" eaLnBrk="0" fontAlgn="base" hangingPunct="0">
        <a:spcBef>
          <a:spcPct val="0"/>
        </a:spcBef>
        <a:spcAft>
          <a:spcPct val="0"/>
        </a:spcAft>
        <a:defRPr sz="2667" b="1">
          <a:solidFill>
            <a:schemeClr val="tx2"/>
          </a:solidFill>
          <a:latin typeface="Arial" charset="0"/>
          <a:cs typeface="Arial" charset="0"/>
        </a:defRPr>
      </a:lvl5pPr>
      <a:lvl6pPr marL="609585" algn="l" rtl="0" fontAlgn="base">
        <a:spcBef>
          <a:spcPct val="0"/>
        </a:spcBef>
        <a:spcAft>
          <a:spcPct val="0"/>
        </a:spcAft>
        <a:defRPr sz="2667" b="1">
          <a:solidFill>
            <a:schemeClr val="tx2"/>
          </a:solidFill>
          <a:latin typeface="Arial" charset="0"/>
          <a:cs typeface="Arial" charset="0"/>
        </a:defRPr>
      </a:lvl6pPr>
      <a:lvl7pPr marL="1219170" algn="l" rtl="0" fontAlgn="base">
        <a:spcBef>
          <a:spcPct val="0"/>
        </a:spcBef>
        <a:spcAft>
          <a:spcPct val="0"/>
        </a:spcAft>
        <a:defRPr sz="2667" b="1">
          <a:solidFill>
            <a:schemeClr val="tx2"/>
          </a:solidFill>
          <a:latin typeface="Arial" charset="0"/>
          <a:cs typeface="Arial" charset="0"/>
        </a:defRPr>
      </a:lvl7pPr>
      <a:lvl8pPr marL="1828754" algn="l" rtl="0" fontAlgn="base">
        <a:spcBef>
          <a:spcPct val="0"/>
        </a:spcBef>
        <a:spcAft>
          <a:spcPct val="0"/>
        </a:spcAft>
        <a:defRPr sz="2667" b="1">
          <a:solidFill>
            <a:schemeClr val="tx2"/>
          </a:solidFill>
          <a:latin typeface="Arial" charset="0"/>
          <a:cs typeface="Arial" charset="0"/>
        </a:defRPr>
      </a:lvl8pPr>
      <a:lvl9pPr marL="2438339" algn="l" rtl="0" fontAlgn="base">
        <a:spcBef>
          <a:spcPct val="0"/>
        </a:spcBef>
        <a:spcAft>
          <a:spcPct val="0"/>
        </a:spcAft>
        <a:defRPr sz="2667"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2133" kern="1200">
          <a:solidFill>
            <a:schemeClr val="tx1"/>
          </a:solidFill>
          <a:latin typeface="+mn-lt"/>
          <a:ea typeface="+mn-ea"/>
          <a:cs typeface="+mn-cs"/>
        </a:defRPr>
      </a:lvl1pPr>
      <a:lvl2pPr marL="234945" indent="-234945" algn="l" rtl="0" eaLnBrk="0" fontAlgn="base" hangingPunct="0">
        <a:lnSpc>
          <a:spcPct val="100000"/>
        </a:lnSpc>
        <a:spcBef>
          <a:spcPct val="0"/>
        </a:spcBef>
        <a:spcAft>
          <a:spcPct val="0"/>
        </a:spcAft>
        <a:buFont typeface="Arial" charset="0"/>
        <a:buChar char="•"/>
        <a:defRPr sz="2133" kern="1200">
          <a:solidFill>
            <a:schemeClr val="tx1"/>
          </a:solidFill>
          <a:latin typeface="+mn-lt"/>
          <a:ea typeface="+mn-ea"/>
          <a:cs typeface="+mn-cs"/>
        </a:defRPr>
      </a:lvl2pPr>
      <a:lvl3pPr marL="480472" indent="-245527" algn="l" rtl="0" eaLnBrk="0" fontAlgn="base" hangingPunct="0">
        <a:lnSpc>
          <a:spcPct val="125000"/>
        </a:lnSpc>
        <a:spcBef>
          <a:spcPct val="0"/>
        </a:spcBef>
        <a:spcAft>
          <a:spcPct val="0"/>
        </a:spcAft>
        <a:buFont typeface="Symbol" pitchFamily="18" charset="2"/>
        <a:buChar char="-"/>
        <a:defRPr sz="1867" kern="1200">
          <a:solidFill>
            <a:schemeClr val="tx1"/>
          </a:solidFill>
          <a:latin typeface="+mn-lt"/>
          <a:ea typeface="+mn-ea"/>
          <a:cs typeface="+mn-cs"/>
        </a:defRPr>
      </a:lvl3pPr>
      <a:lvl4pPr marL="717533" indent="-237061" algn="l" rtl="0" eaLnBrk="0" fontAlgn="base" hangingPunct="0">
        <a:lnSpc>
          <a:spcPct val="125000"/>
        </a:lnSpc>
        <a:spcBef>
          <a:spcPct val="0"/>
        </a:spcBef>
        <a:spcAft>
          <a:spcPct val="0"/>
        </a:spcAft>
        <a:buFont typeface="Symbol" pitchFamily="18" charset="2"/>
        <a:buChar char="-"/>
        <a:defRPr sz="1867" kern="1200">
          <a:solidFill>
            <a:schemeClr val="tx1"/>
          </a:solidFill>
          <a:latin typeface="+mn-lt"/>
          <a:ea typeface="+mn-ea"/>
          <a:cs typeface="+mn-cs"/>
        </a:defRPr>
      </a:lvl4pPr>
      <a:lvl5pPr marL="952476" indent="-234945" algn="l" rtl="0" eaLnBrk="0" fontAlgn="base" hangingPunct="0">
        <a:lnSpc>
          <a:spcPct val="125000"/>
        </a:lnSpc>
        <a:spcBef>
          <a:spcPct val="0"/>
        </a:spcBef>
        <a:spcAft>
          <a:spcPct val="0"/>
        </a:spcAft>
        <a:buFont typeface="Symbol" pitchFamily="18" charset="2"/>
        <a:buChar char="-"/>
        <a:defRPr sz="18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3.xml"/><Relationship Id="rId5" Type="http://schemas.openxmlformats.org/officeDocument/2006/relationships/image" Target="../media/image1.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8" Type="http://schemas.openxmlformats.org/officeDocument/2006/relationships/diagramQuickStyle" Target="../diagrams/quickStyle13.xml"/><Relationship Id="rId13" Type="http://schemas.openxmlformats.org/officeDocument/2006/relationships/diagramQuickStyle" Target="../diagrams/quickStyle14.xml"/><Relationship Id="rId18" Type="http://schemas.openxmlformats.org/officeDocument/2006/relationships/diagramQuickStyle" Target="../diagrams/quickStyle15.xml"/><Relationship Id="rId3" Type="http://schemas.openxmlformats.org/officeDocument/2006/relationships/notesSlide" Target="../notesSlides/notesSlide10.xml"/><Relationship Id="rId21" Type="http://schemas.openxmlformats.org/officeDocument/2006/relationships/diagramData" Target="../diagrams/data16.xml"/><Relationship Id="rId7" Type="http://schemas.openxmlformats.org/officeDocument/2006/relationships/diagramLayout" Target="../diagrams/layout13.xml"/><Relationship Id="rId12" Type="http://schemas.openxmlformats.org/officeDocument/2006/relationships/diagramLayout" Target="../diagrams/layout14.xml"/><Relationship Id="rId17" Type="http://schemas.openxmlformats.org/officeDocument/2006/relationships/diagramLayout" Target="../diagrams/layout15.xml"/><Relationship Id="rId25" Type="http://schemas.microsoft.com/office/2007/relationships/diagramDrawing" Target="../diagrams/drawing16.xml"/><Relationship Id="rId2" Type="http://schemas.openxmlformats.org/officeDocument/2006/relationships/slideLayout" Target="../slideLayouts/slideLayout2.xml"/><Relationship Id="rId16" Type="http://schemas.openxmlformats.org/officeDocument/2006/relationships/diagramData" Target="../diagrams/data15.xml"/><Relationship Id="rId20" Type="http://schemas.microsoft.com/office/2007/relationships/diagramDrawing" Target="../diagrams/drawing15.xml"/><Relationship Id="rId1" Type="http://schemas.openxmlformats.org/officeDocument/2006/relationships/tags" Target="../tags/tag10.xml"/><Relationship Id="rId6" Type="http://schemas.openxmlformats.org/officeDocument/2006/relationships/diagramData" Target="../diagrams/data13.xml"/><Relationship Id="rId11" Type="http://schemas.openxmlformats.org/officeDocument/2006/relationships/diagramData" Target="../diagrams/data14.xml"/><Relationship Id="rId24" Type="http://schemas.openxmlformats.org/officeDocument/2006/relationships/diagramColors" Target="../diagrams/colors16.xml"/><Relationship Id="rId5" Type="http://schemas.openxmlformats.org/officeDocument/2006/relationships/image" Target="../media/image1.emf"/><Relationship Id="rId15" Type="http://schemas.microsoft.com/office/2007/relationships/diagramDrawing" Target="../diagrams/drawing14.xml"/><Relationship Id="rId23" Type="http://schemas.openxmlformats.org/officeDocument/2006/relationships/diagramQuickStyle" Target="../diagrams/quickStyle16.xml"/><Relationship Id="rId10" Type="http://schemas.microsoft.com/office/2007/relationships/diagramDrawing" Target="../diagrams/drawing13.xml"/><Relationship Id="rId19" Type="http://schemas.openxmlformats.org/officeDocument/2006/relationships/diagramColors" Target="../diagrams/colors15.xml"/><Relationship Id="rId4" Type="http://schemas.openxmlformats.org/officeDocument/2006/relationships/oleObject" Target="../embeddings/oleObject3.bin"/><Relationship Id="rId9" Type="http://schemas.openxmlformats.org/officeDocument/2006/relationships/diagramColors" Target="../diagrams/colors13.xml"/><Relationship Id="rId14" Type="http://schemas.openxmlformats.org/officeDocument/2006/relationships/diagramColors" Target="../diagrams/colors14.xml"/><Relationship Id="rId22" Type="http://schemas.openxmlformats.org/officeDocument/2006/relationships/diagramLayout" Target="../diagrams/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12.xml"/><Relationship Id="rId1" Type="http://schemas.openxmlformats.org/officeDocument/2006/relationships/slideLayout" Target="../slideLayouts/slideLayout10.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8" Type="http://schemas.openxmlformats.org/officeDocument/2006/relationships/diagramQuickStyle" Target="../diagrams/quickStyle18.xml"/><Relationship Id="rId13" Type="http://schemas.openxmlformats.org/officeDocument/2006/relationships/image" Target="../media/image18.svg"/><Relationship Id="rId3" Type="http://schemas.openxmlformats.org/officeDocument/2006/relationships/notesSlide" Target="../notesSlides/notesSlide14.xml"/><Relationship Id="rId7" Type="http://schemas.openxmlformats.org/officeDocument/2006/relationships/diagramLayout" Target="../diagrams/layout18.xml"/><Relationship Id="rId12" Type="http://schemas.openxmlformats.org/officeDocument/2006/relationships/image" Target="../media/image17.png"/><Relationship Id="rId2" Type="http://schemas.openxmlformats.org/officeDocument/2006/relationships/slideLayout" Target="../slideLayouts/slideLayout2.xml"/><Relationship Id="rId16" Type="http://schemas.openxmlformats.org/officeDocument/2006/relationships/hyperlink" Target="https://docs.adapterhub.ml/" TargetMode="External"/><Relationship Id="rId1" Type="http://schemas.openxmlformats.org/officeDocument/2006/relationships/tags" Target="../tags/tag11.xml"/><Relationship Id="rId6" Type="http://schemas.openxmlformats.org/officeDocument/2006/relationships/diagramData" Target="../diagrams/data18.xml"/><Relationship Id="rId11" Type="http://schemas.openxmlformats.org/officeDocument/2006/relationships/image" Target="../media/image16.jpg"/><Relationship Id="rId5" Type="http://schemas.openxmlformats.org/officeDocument/2006/relationships/image" Target="../media/image1.emf"/><Relationship Id="rId15" Type="http://schemas.openxmlformats.org/officeDocument/2006/relationships/hyperlink" Target="https://techovedas.com/bigger-vs-better-can-llama-3-size-overpower-mistral-7b-accuracy/" TargetMode="External"/><Relationship Id="rId10" Type="http://schemas.microsoft.com/office/2007/relationships/diagramDrawing" Target="../diagrams/drawing18.xml"/><Relationship Id="rId4" Type="http://schemas.openxmlformats.org/officeDocument/2006/relationships/oleObject" Target="../embeddings/oleObject3.bin"/><Relationship Id="rId9" Type="http://schemas.openxmlformats.org/officeDocument/2006/relationships/diagramColors" Target="../diagrams/colors18.xml"/><Relationship Id="rId14" Type="http://schemas.openxmlformats.org/officeDocument/2006/relationships/image" Target="../media/image19.png"/></Relationships>
</file>

<file path=ppt/slides/_rels/slide15.xml.rels><?xml version="1.0" encoding="UTF-8" standalone="yes"?>
<Relationships xmlns="http://schemas.openxmlformats.org/package/2006/relationships"><Relationship Id="rId8" Type="http://schemas.openxmlformats.org/officeDocument/2006/relationships/diagramQuickStyle" Target="../diagrams/quickStyle19.xml"/><Relationship Id="rId3" Type="http://schemas.openxmlformats.org/officeDocument/2006/relationships/notesSlide" Target="../notesSlides/notesSlide15.xml"/><Relationship Id="rId7" Type="http://schemas.openxmlformats.org/officeDocument/2006/relationships/diagramLayout" Target="../diagrams/layout19.xml"/><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diagramData" Target="../diagrams/data19.xml"/><Relationship Id="rId5" Type="http://schemas.openxmlformats.org/officeDocument/2006/relationships/image" Target="../media/image1.emf"/><Relationship Id="rId10" Type="http://schemas.microsoft.com/office/2007/relationships/diagramDrawing" Target="../diagrams/drawing19.xml"/><Relationship Id="rId4" Type="http://schemas.openxmlformats.org/officeDocument/2006/relationships/oleObject" Target="../embeddings/oleObject3.bin"/><Relationship Id="rId9" Type="http://schemas.openxmlformats.org/officeDocument/2006/relationships/diagramColors" Target="../diagrams/colors19.xml"/></Relationships>
</file>

<file path=ppt/slides/_rels/slide16.xml.rels><?xml version="1.0" encoding="UTF-8" standalone="yes"?>
<Relationships xmlns="http://schemas.openxmlformats.org/package/2006/relationships"><Relationship Id="rId8" Type="http://schemas.openxmlformats.org/officeDocument/2006/relationships/hyperlink" Target="https://llama.meta.com/llama3/" TargetMode="External"/><Relationship Id="rId3" Type="http://schemas.openxmlformats.org/officeDocument/2006/relationships/notesSlide" Target="../notesSlides/notesSlide16.xml"/><Relationship Id="rId7"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image" Target="../media/image11.jpg"/><Relationship Id="rId5" Type="http://schemas.openxmlformats.org/officeDocument/2006/relationships/image" Target="../media/image1.emf"/><Relationship Id="rId4" Type="http://schemas.openxmlformats.org/officeDocument/2006/relationships/oleObject" Target="../embeddings/oleObject3.bin"/></Relationships>
</file>

<file path=ppt/slides/_rels/slide17.xml.rels><?xml version="1.0" encoding="UTF-8" standalone="yes"?>
<Relationships xmlns="http://schemas.openxmlformats.org/package/2006/relationships"><Relationship Id="rId8" Type="http://schemas.openxmlformats.org/officeDocument/2006/relationships/diagramData" Target="../diagrams/data20.xml"/><Relationship Id="rId13" Type="http://schemas.openxmlformats.org/officeDocument/2006/relationships/diagramData" Target="../diagrams/data21.xml"/><Relationship Id="rId18" Type="http://schemas.openxmlformats.org/officeDocument/2006/relationships/diagramData" Target="../diagrams/data22.xml"/><Relationship Id="rId26" Type="http://schemas.openxmlformats.org/officeDocument/2006/relationships/diagramColors" Target="../diagrams/colors23.xml"/><Relationship Id="rId3" Type="http://schemas.openxmlformats.org/officeDocument/2006/relationships/notesSlide" Target="../notesSlides/notesSlide17.xml"/><Relationship Id="rId21" Type="http://schemas.openxmlformats.org/officeDocument/2006/relationships/diagramColors" Target="../diagrams/colors22.xml"/><Relationship Id="rId7" Type="http://schemas.openxmlformats.org/officeDocument/2006/relationships/hyperlink" Target="https://llama.meta.com/llama3/" TargetMode="External"/><Relationship Id="rId12" Type="http://schemas.microsoft.com/office/2007/relationships/diagramDrawing" Target="../diagrams/drawing20.xml"/><Relationship Id="rId17" Type="http://schemas.microsoft.com/office/2007/relationships/diagramDrawing" Target="../diagrams/drawing21.xml"/><Relationship Id="rId25" Type="http://schemas.openxmlformats.org/officeDocument/2006/relationships/diagramQuickStyle" Target="../diagrams/quickStyle23.xml"/><Relationship Id="rId2" Type="http://schemas.openxmlformats.org/officeDocument/2006/relationships/slideLayout" Target="../slideLayouts/slideLayout2.xml"/><Relationship Id="rId16" Type="http://schemas.openxmlformats.org/officeDocument/2006/relationships/diagramColors" Target="../diagrams/colors21.xml"/><Relationship Id="rId20" Type="http://schemas.openxmlformats.org/officeDocument/2006/relationships/diagramQuickStyle" Target="../diagrams/quickStyle22.xml"/><Relationship Id="rId1" Type="http://schemas.openxmlformats.org/officeDocument/2006/relationships/tags" Target="../tags/tag14.xml"/><Relationship Id="rId6" Type="http://schemas.openxmlformats.org/officeDocument/2006/relationships/image" Target="../media/image11.jpg"/><Relationship Id="rId11" Type="http://schemas.openxmlformats.org/officeDocument/2006/relationships/diagramColors" Target="../diagrams/colors20.xml"/><Relationship Id="rId24" Type="http://schemas.openxmlformats.org/officeDocument/2006/relationships/diagramLayout" Target="../diagrams/layout23.xml"/><Relationship Id="rId5" Type="http://schemas.openxmlformats.org/officeDocument/2006/relationships/image" Target="../media/image1.emf"/><Relationship Id="rId15" Type="http://schemas.openxmlformats.org/officeDocument/2006/relationships/diagramQuickStyle" Target="../diagrams/quickStyle21.xml"/><Relationship Id="rId23" Type="http://schemas.openxmlformats.org/officeDocument/2006/relationships/diagramData" Target="../diagrams/data23.xml"/><Relationship Id="rId10" Type="http://schemas.openxmlformats.org/officeDocument/2006/relationships/diagramQuickStyle" Target="../diagrams/quickStyle20.xml"/><Relationship Id="rId19" Type="http://schemas.openxmlformats.org/officeDocument/2006/relationships/diagramLayout" Target="../diagrams/layout22.xml"/><Relationship Id="rId4" Type="http://schemas.openxmlformats.org/officeDocument/2006/relationships/oleObject" Target="../embeddings/oleObject3.bin"/><Relationship Id="rId9" Type="http://schemas.openxmlformats.org/officeDocument/2006/relationships/diagramLayout" Target="../diagrams/layout20.xml"/><Relationship Id="rId14" Type="http://schemas.openxmlformats.org/officeDocument/2006/relationships/diagramLayout" Target="../diagrams/layout21.xml"/><Relationship Id="rId22" Type="http://schemas.microsoft.com/office/2007/relationships/diagramDrawing" Target="../diagrams/drawing22.xml"/><Relationship Id="rId27" Type="http://schemas.microsoft.com/office/2007/relationships/diagramDrawing" Target="../diagrams/drawing23.xml"/></Relationships>
</file>

<file path=ppt/slides/_rels/slide18.xml.rels><?xml version="1.0" encoding="UTF-8" standalone="yes"?>
<Relationships xmlns="http://schemas.openxmlformats.org/package/2006/relationships"><Relationship Id="rId8" Type="http://schemas.openxmlformats.org/officeDocument/2006/relationships/diagramQuickStyle" Target="../diagrams/quickStyle24.xml"/><Relationship Id="rId13" Type="http://schemas.openxmlformats.org/officeDocument/2006/relationships/image" Target="../media/image22.png"/><Relationship Id="rId18" Type="http://schemas.microsoft.com/office/2007/relationships/diagramDrawing" Target="../diagrams/drawing25.xml"/><Relationship Id="rId3" Type="http://schemas.openxmlformats.org/officeDocument/2006/relationships/notesSlide" Target="../notesSlides/notesSlide18.xml"/><Relationship Id="rId21" Type="http://schemas.openxmlformats.org/officeDocument/2006/relationships/diagramQuickStyle" Target="../diagrams/quickStyle26.xml"/><Relationship Id="rId7" Type="http://schemas.openxmlformats.org/officeDocument/2006/relationships/diagramLayout" Target="../diagrams/layout24.xml"/><Relationship Id="rId12" Type="http://schemas.openxmlformats.org/officeDocument/2006/relationships/image" Target="../media/image21.png"/><Relationship Id="rId17" Type="http://schemas.openxmlformats.org/officeDocument/2006/relationships/diagramColors" Target="../diagrams/colors25.xml"/><Relationship Id="rId2" Type="http://schemas.openxmlformats.org/officeDocument/2006/relationships/slideLayout" Target="../slideLayouts/slideLayout2.xml"/><Relationship Id="rId16" Type="http://schemas.openxmlformats.org/officeDocument/2006/relationships/diagramQuickStyle" Target="../diagrams/quickStyle25.xml"/><Relationship Id="rId20" Type="http://schemas.openxmlformats.org/officeDocument/2006/relationships/diagramLayout" Target="../diagrams/layout26.xml"/><Relationship Id="rId1" Type="http://schemas.openxmlformats.org/officeDocument/2006/relationships/tags" Target="../tags/tag15.xml"/><Relationship Id="rId6" Type="http://schemas.openxmlformats.org/officeDocument/2006/relationships/diagramData" Target="../diagrams/data24.xml"/><Relationship Id="rId11" Type="http://schemas.openxmlformats.org/officeDocument/2006/relationships/image" Target="../media/image20.png"/><Relationship Id="rId5" Type="http://schemas.openxmlformats.org/officeDocument/2006/relationships/image" Target="../media/image1.emf"/><Relationship Id="rId15" Type="http://schemas.openxmlformats.org/officeDocument/2006/relationships/diagramLayout" Target="../diagrams/layout25.xml"/><Relationship Id="rId23" Type="http://schemas.microsoft.com/office/2007/relationships/diagramDrawing" Target="../diagrams/drawing26.xml"/><Relationship Id="rId10" Type="http://schemas.microsoft.com/office/2007/relationships/diagramDrawing" Target="../diagrams/drawing24.xml"/><Relationship Id="rId19" Type="http://schemas.openxmlformats.org/officeDocument/2006/relationships/diagramData" Target="../diagrams/data26.xml"/><Relationship Id="rId4" Type="http://schemas.openxmlformats.org/officeDocument/2006/relationships/oleObject" Target="../embeddings/oleObject3.bin"/><Relationship Id="rId9" Type="http://schemas.openxmlformats.org/officeDocument/2006/relationships/diagramColors" Target="../diagrams/colors24.xml"/><Relationship Id="rId14" Type="http://schemas.openxmlformats.org/officeDocument/2006/relationships/diagramData" Target="../diagrams/data25.xml"/><Relationship Id="rId22" Type="http://schemas.openxmlformats.org/officeDocument/2006/relationships/diagramColors" Target="../diagrams/colors26.xml"/></Relationships>
</file>

<file path=ppt/slides/_rels/slide19.xml.rels><?xml version="1.0" encoding="UTF-8" standalone="yes"?>
<Relationships xmlns="http://schemas.openxmlformats.org/package/2006/relationships"><Relationship Id="rId8" Type="http://schemas.openxmlformats.org/officeDocument/2006/relationships/image" Target="../media/image25.png"/><Relationship Id="rId13" Type="http://schemas.microsoft.com/office/2007/relationships/diagramDrawing" Target="../diagrams/drawing27.xml"/><Relationship Id="rId18" Type="http://schemas.microsoft.com/office/2007/relationships/diagramDrawing" Target="../diagrams/drawing28.xml"/><Relationship Id="rId3" Type="http://schemas.openxmlformats.org/officeDocument/2006/relationships/notesSlide" Target="../notesSlides/notesSlide19.xml"/><Relationship Id="rId21" Type="http://schemas.openxmlformats.org/officeDocument/2006/relationships/diagramQuickStyle" Target="../diagrams/quickStyle29.xml"/><Relationship Id="rId7" Type="http://schemas.openxmlformats.org/officeDocument/2006/relationships/image" Target="../media/image24.png"/><Relationship Id="rId12" Type="http://schemas.openxmlformats.org/officeDocument/2006/relationships/diagramColors" Target="../diagrams/colors27.xml"/><Relationship Id="rId17" Type="http://schemas.openxmlformats.org/officeDocument/2006/relationships/diagramColors" Target="../diagrams/colors28.xml"/><Relationship Id="rId2" Type="http://schemas.openxmlformats.org/officeDocument/2006/relationships/slideLayout" Target="../slideLayouts/slideLayout2.xml"/><Relationship Id="rId16" Type="http://schemas.openxmlformats.org/officeDocument/2006/relationships/diagramQuickStyle" Target="../diagrams/quickStyle28.xml"/><Relationship Id="rId20" Type="http://schemas.openxmlformats.org/officeDocument/2006/relationships/diagramLayout" Target="../diagrams/layout29.xml"/><Relationship Id="rId1" Type="http://schemas.openxmlformats.org/officeDocument/2006/relationships/tags" Target="../tags/tag16.xml"/><Relationship Id="rId6" Type="http://schemas.openxmlformats.org/officeDocument/2006/relationships/image" Target="../media/image23.png"/><Relationship Id="rId11" Type="http://schemas.openxmlformats.org/officeDocument/2006/relationships/diagramQuickStyle" Target="../diagrams/quickStyle27.xml"/><Relationship Id="rId5" Type="http://schemas.openxmlformats.org/officeDocument/2006/relationships/image" Target="../media/image1.emf"/><Relationship Id="rId15" Type="http://schemas.openxmlformats.org/officeDocument/2006/relationships/diagramLayout" Target="../diagrams/layout28.xml"/><Relationship Id="rId23" Type="http://schemas.microsoft.com/office/2007/relationships/diagramDrawing" Target="../diagrams/drawing29.xml"/><Relationship Id="rId10" Type="http://schemas.openxmlformats.org/officeDocument/2006/relationships/diagramLayout" Target="../diagrams/layout27.xml"/><Relationship Id="rId19" Type="http://schemas.openxmlformats.org/officeDocument/2006/relationships/diagramData" Target="../diagrams/data29.xml"/><Relationship Id="rId4" Type="http://schemas.openxmlformats.org/officeDocument/2006/relationships/oleObject" Target="../embeddings/oleObject3.bin"/><Relationship Id="rId9" Type="http://schemas.openxmlformats.org/officeDocument/2006/relationships/diagramData" Target="../diagrams/data27.xml"/><Relationship Id="rId14" Type="http://schemas.openxmlformats.org/officeDocument/2006/relationships/diagramData" Target="../diagrams/data28.xml"/><Relationship Id="rId22" Type="http://schemas.openxmlformats.org/officeDocument/2006/relationships/diagramColors" Target="../diagrams/colors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8" Type="http://schemas.openxmlformats.org/officeDocument/2006/relationships/diagramQuickStyle" Target="../diagrams/quickStyle30.xml"/><Relationship Id="rId3" Type="http://schemas.openxmlformats.org/officeDocument/2006/relationships/notesSlide" Target="../notesSlides/notesSlide20.xml"/><Relationship Id="rId7" Type="http://schemas.openxmlformats.org/officeDocument/2006/relationships/diagramLayout" Target="../diagrams/layout30.xml"/><Relationship Id="rId2" Type="http://schemas.openxmlformats.org/officeDocument/2006/relationships/slideLayout" Target="../slideLayouts/slideLayout2.xml"/><Relationship Id="rId1" Type="http://schemas.openxmlformats.org/officeDocument/2006/relationships/tags" Target="../tags/tag17.xml"/><Relationship Id="rId6" Type="http://schemas.openxmlformats.org/officeDocument/2006/relationships/diagramData" Target="../diagrams/data30.xml"/><Relationship Id="rId11" Type="http://schemas.openxmlformats.org/officeDocument/2006/relationships/hyperlink" Target="https://en.wikipedia.org/wiki/ROUGE_(metric)" TargetMode="External"/><Relationship Id="rId5" Type="http://schemas.openxmlformats.org/officeDocument/2006/relationships/image" Target="../media/image1.emf"/><Relationship Id="rId10" Type="http://schemas.microsoft.com/office/2007/relationships/diagramDrawing" Target="../diagrams/drawing30.xml"/><Relationship Id="rId4" Type="http://schemas.openxmlformats.org/officeDocument/2006/relationships/oleObject" Target="../embeddings/oleObject3.bin"/><Relationship Id="rId9" Type="http://schemas.openxmlformats.org/officeDocument/2006/relationships/diagramColors" Target="../diagrams/colors3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18.xml"/><Relationship Id="rId5" Type="http://schemas.openxmlformats.org/officeDocument/2006/relationships/image" Target="../media/image1.emf"/><Relationship Id="rId4" Type="http://schemas.openxmlformats.org/officeDocument/2006/relationships/oleObject" Target="../embeddings/oleObject3.bin"/></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8" Type="http://schemas.openxmlformats.org/officeDocument/2006/relationships/diagramQuickStyle" Target="../diagrams/quickStyle31.xml"/><Relationship Id="rId13" Type="http://schemas.openxmlformats.org/officeDocument/2006/relationships/diagramLayout" Target="../diagrams/layout32.xml"/><Relationship Id="rId18" Type="http://schemas.openxmlformats.org/officeDocument/2006/relationships/image" Target="../media/image18.svg"/><Relationship Id="rId3" Type="http://schemas.openxmlformats.org/officeDocument/2006/relationships/notesSlide" Target="../notesSlides/notesSlide26.xml"/><Relationship Id="rId7" Type="http://schemas.openxmlformats.org/officeDocument/2006/relationships/diagramLayout" Target="../diagrams/layout31.xml"/><Relationship Id="rId12" Type="http://schemas.openxmlformats.org/officeDocument/2006/relationships/diagramData" Target="../diagrams/data32.xml"/><Relationship Id="rId17" Type="http://schemas.openxmlformats.org/officeDocument/2006/relationships/image" Target="../media/image17.png"/><Relationship Id="rId2" Type="http://schemas.openxmlformats.org/officeDocument/2006/relationships/slideLayout" Target="../slideLayouts/slideLayout2.xml"/><Relationship Id="rId16" Type="http://schemas.microsoft.com/office/2007/relationships/diagramDrawing" Target="../diagrams/drawing32.xml"/><Relationship Id="rId1" Type="http://schemas.openxmlformats.org/officeDocument/2006/relationships/tags" Target="../tags/tag19.xml"/><Relationship Id="rId6" Type="http://schemas.openxmlformats.org/officeDocument/2006/relationships/diagramData" Target="../diagrams/data31.xml"/><Relationship Id="rId11" Type="http://schemas.openxmlformats.org/officeDocument/2006/relationships/image" Target="../media/image16.jpg"/><Relationship Id="rId5" Type="http://schemas.openxmlformats.org/officeDocument/2006/relationships/image" Target="../media/image1.emf"/><Relationship Id="rId15" Type="http://schemas.openxmlformats.org/officeDocument/2006/relationships/diagramColors" Target="../diagrams/colors32.xml"/><Relationship Id="rId10" Type="http://schemas.microsoft.com/office/2007/relationships/diagramDrawing" Target="../diagrams/drawing31.xml"/><Relationship Id="rId4" Type="http://schemas.openxmlformats.org/officeDocument/2006/relationships/oleObject" Target="../embeddings/oleObject3.bin"/><Relationship Id="rId9" Type="http://schemas.openxmlformats.org/officeDocument/2006/relationships/diagramColors" Target="../diagrams/colors31.xml"/><Relationship Id="rId14" Type="http://schemas.openxmlformats.org/officeDocument/2006/relationships/diagramQuickStyle" Target="../diagrams/quickStyle32.xml"/></Relationships>
</file>

<file path=ppt/slides/_rels/slide27.xml.rels><?xml version="1.0" encoding="UTF-8" standalone="yes"?>
<Relationships xmlns="http://schemas.openxmlformats.org/package/2006/relationships"><Relationship Id="rId8" Type="http://schemas.openxmlformats.org/officeDocument/2006/relationships/diagramQuickStyle" Target="../diagrams/quickStyle33.xml"/><Relationship Id="rId13" Type="http://schemas.openxmlformats.org/officeDocument/2006/relationships/diagramLayout" Target="../diagrams/layout34.xml"/><Relationship Id="rId18" Type="http://schemas.openxmlformats.org/officeDocument/2006/relationships/hyperlink" Target="https://www.baeldung.com/cs/transfer-learning-vs-domain-adaptation" TargetMode="External"/><Relationship Id="rId3" Type="http://schemas.openxmlformats.org/officeDocument/2006/relationships/notesSlide" Target="../notesSlides/notesSlide27.xml"/><Relationship Id="rId7" Type="http://schemas.openxmlformats.org/officeDocument/2006/relationships/diagramLayout" Target="../diagrams/layout33.xml"/><Relationship Id="rId12" Type="http://schemas.openxmlformats.org/officeDocument/2006/relationships/diagramData" Target="../diagrams/data34.xml"/><Relationship Id="rId17" Type="http://schemas.openxmlformats.org/officeDocument/2006/relationships/hyperlink" Target="https://en.wikipedia.org/wiki/Domain_adaptation" TargetMode="External"/><Relationship Id="rId2" Type="http://schemas.openxmlformats.org/officeDocument/2006/relationships/slideLayout" Target="../slideLayouts/slideLayout2.xml"/><Relationship Id="rId16" Type="http://schemas.microsoft.com/office/2007/relationships/diagramDrawing" Target="../diagrams/drawing34.xml"/><Relationship Id="rId1" Type="http://schemas.openxmlformats.org/officeDocument/2006/relationships/tags" Target="../tags/tag20.xml"/><Relationship Id="rId6" Type="http://schemas.openxmlformats.org/officeDocument/2006/relationships/diagramData" Target="../diagrams/data33.xml"/><Relationship Id="rId11" Type="http://schemas.openxmlformats.org/officeDocument/2006/relationships/image" Target="../media/image27.jpeg"/><Relationship Id="rId5" Type="http://schemas.openxmlformats.org/officeDocument/2006/relationships/image" Target="../media/image1.emf"/><Relationship Id="rId15" Type="http://schemas.openxmlformats.org/officeDocument/2006/relationships/diagramColors" Target="../diagrams/colors34.xml"/><Relationship Id="rId10" Type="http://schemas.microsoft.com/office/2007/relationships/diagramDrawing" Target="../diagrams/drawing33.xml"/><Relationship Id="rId4" Type="http://schemas.openxmlformats.org/officeDocument/2006/relationships/oleObject" Target="../embeddings/oleObject3.bin"/><Relationship Id="rId9" Type="http://schemas.openxmlformats.org/officeDocument/2006/relationships/diagramColors" Target="../diagrams/colors33.xml"/><Relationship Id="rId14" Type="http://schemas.openxmlformats.org/officeDocument/2006/relationships/diagramQuickStyle" Target="../diagrams/quickStyle34.xml"/></Relationships>
</file>

<file path=ppt/slides/_rels/slide28.xml.rels><?xml version="1.0" encoding="UTF-8" standalone="yes"?>
<Relationships xmlns="http://schemas.openxmlformats.org/package/2006/relationships"><Relationship Id="rId8" Type="http://schemas.openxmlformats.org/officeDocument/2006/relationships/diagramQuickStyle" Target="../diagrams/quickStyle35.xml"/><Relationship Id="rId3" Type="http://schemas.openxmlformats.org/officeDocument/2006/relationships/notesSlide" Target="../notesSlides/notesSlide28.xml"/><Relationship Id="rId7" Type="http://schemas.openxmlformats.org/officeDocument/2006/relationships/diagramLayout" Target="../diagrams/layout35.xml"/><Relationship Id="rId12"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21.xml"/><Relationship Id="rId6" Type="http://schemas.openxmlformats.org/officeDocument/2006/relationships/diagramData" Target="../diagrams/data35.xml"/><Relationship Id="rId11" Type="http://schemas.openxmlformats.org/officeDocument/2006/relationships/image" Target="../media/image11.jpg"/><Relationship Id="rId5" Type="http://schemas.openxmlformats.org/officeDocument/2006/relationships/image" Target="../media/image1.emf"/><Relationship Id="rId10" Type="http://schemas.microsoft.com/office/2007/relationships/diagramDrawing" Target="../diagrams/drawing35.xml"/><Relationship Id="rId4" Type="http://schemas.openxmlformats.org/officeDocument/2006/relationships/oleObject" Target="../embeddings/oleObject3.bin"/><Relationship Id="rId9" Type="http://schemas.openxmlformats.org/officeDocument/2006/relationships/diagramColors" Target="../diagrams/colors35.xml"/></Relationships>
</file>

<file path=ppt/slides/_rels/slide29.xml.rels><?xml version="1.0" encoding="UTF-8" standalone="yes"?>
<Relationships xmlns="http://schemas.openxmlformats.org/package/2006/relationships"><Relationship Id="rId3" Type="http://schemas.microsoft.com/office/2011/relationships/webextension" Target="../webextensions/webextension2.xml"/><Relationship Id="rId2" Type="http://schemas.openxmlformats.org/officeDocument/2006/relationships/notesSlide" Target="../notesSlides/notesSlide29.xml"/><Relationship Id="rId1" Type="http://schemas.openxmlformats.org/officeDocument/2006/relationships/slideLayout" Target="../slideLayouts/slideLayout12.xml"/><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8" Type="http://schemas.openxmlformats.org/officeDocument/2006/relationships/diagramQuickStyle" Target="../diagrams/quickStyle1.xml"/><Relationship Id="rId13" Type="http://schemas.openxmlformats.org/officeDocument/2006/relationships/image" Target="../media/image12.png"/><Relationship Id="rId3" Type="http://schemas.openxmlformats.org/officeDocument/2006/relationships/notesSlide" Target="../notesSlides/notesSlide3.xml"/><Relationship Id="rId7" Type="http://schemas.openxmlformats.org/officeDocument/2006/relationships/diagramLayout" Target="../diagrams/layout1.xml"/><Relationship Id="rId12" Type="http://schemas.openxmlformats.org/officeDocument/2006/relationships/image" Target="../media/image11.jpg"/><Relationship Id="rId2" Type="http://schemas.openxmlformats.org/officeDocument/2006/relationships/slideLayout" Target="../slideLayouts/slideLayout2.xml"/><Relationship Id="rId16" Type="http://schemas.openxmlformats.org/officeDocument/2006/relationships/hyperlink" Target="https://mistral.ai/" TargetMode="External"/><Relationship Id="rId1" Type="http://schemas.openxmlformats.org/officeDocument/2006/relationships/tags" Target="../tags/tag4.xml"/><Relationship Id="rId6" Type="http://schemas.openxmlformats.org/officeDocument/2006/relationships/diagramData" Target="../diagrams/data1.xml"/><Relationship Id="rId11" Type="http://schemas.openxmlformats.org/officeDocument/2006/relationships/image" Target="../media/image10.png"/><Relationship Id="rId5" Type="http://schemas.openxmlformats.org/officeDocument/2006/relationships/image" Target="../media/image1.emf"/><Relationship Id="rId15" Type="http://schemas.openxmlformats.org/officeDocument/2006/relationships/hyperlink" Target="https://llama.meta.com/llama3/" TargetMode="External"/><Relationship Id="rId10" Type="http://schemas.microsoft.com/office/2007/relationships/diagramDrawing" Target="../diagrams/drawing1.xml"/><Relationship Id="rId4" Type="http://schemas.openxmlformats.org/officeDocument/2006/relationships/oleObject" Target="../embeddings/oleObject3.bin"/><Relationship Id="rId9" Type="http://schemas.openxmlformats.org/officeDocument/2006/relationships/diagramColors" Target="../diagrams/colors1.xml"/><Relationship Id="rId14" Type="http://schemas.openxmlformats.org/officeDocument/2006/relationships/hyperlink" Target="https://openai.com/index/gpt-4/" TargetMode="External"/></Relationships>
</file>

<file path=ppt/slides/_rels/slide30.xml.rels><?xml version="1.0" encoding="UTF-8" standalone="yes"?>
<Relationships xmlns="http://schemas.openxmlformats.org/package/2006/relationships"><Relationship Id="rId8" Type="http://schemas.openxmlformats.org/officeDocument/2006/relationships/diagramQuickStyle" Target="../diagrams/quickStyle36.xml"/><Relationship Id="rId3" Type="http://schemas.openxmlformats.org/officeDocument/2006/relationships/notesSlide" Target="../notesSlides/notesSlide30.xml"/><Relationship Id="rId7" Type="http://schemas.openxmlformats.org/officeDocument/2006/relationships/diagramLayout" Target="../diagrams/layout36.xml"/><Relationship Id="rId2" Type="http://schemas.openxmlformats.org/officeDocument/2006/relationships/slideLayout" Target="../slideLayouts/slideLayout2.xml"/><Relationship Id="rId1" Type="http://schemas.openxmlformats.org/officeDocument/2006/relationships/tags" Target="../tags/tag22.xml"/><Relationship Id="rId6" Type="http://schemas.openxmlformats.org/officeDocument/2006/relationships/diagramData" Target="../diagrams/data36.xml"/><Relationship Id="rId5" Type="http://schemas.openxmlformats.org/officeDocument/2006/relationships/image" Target="../media/image1.emf"/><Relationship Id="rId10" Type="http://schemas.microsoft.com/office/2007/relationships/diagramDrawing" Target="../diagrams/drawing36.xml"/><Relationship Id="rId4" Type="http://schemas.openxmlformats.org/officeDocument/2006/relationships/oleObject" Target="../embeddings/oleObject3.bin"/><Relationship Id="rId9" Type="http://schemas.openxmlformats.org/officeDocument/2006/relationships/diagramColors" Target="../diagrams/colors36.xml"/></Relationships>
</file>

<file path=ppt/slides/_rels/slide31.xml.rels><?xml version="1.0" encoding="UTF-8" standalone="yes"?>
<Relationships xmlns="http://schemas.openxmlformats.org/package/2006/relationships"><Relationship Id="rId3" Type="http://schemas.openxmlformats.org/officeDocument/2006/relationships/hyperlink" Target="https://wwwmatthes.in.tum.de/pages/ste22z023rd3/BEAMS"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hyperlink" Target="https://wwwmatthes.in.tum.de/pages/co7fr625vwih/Ha13g-Current-Tool-Support-for-Metrics-in-Enterprise-Architecture-Management" TargetMode="External"/><Relationship Id="rId5" Type="http://schemas.openxmlformats.org/officeDocument/2006/relationships/hyperlink" Target="https://wwwmatthes.in.tum.de/pages/19kw70p0u5vwv/EAM-KPI-Catalog" TargetMode="External"/><Relationship Id="rId4" Type="http://schemas.openxmlformats.org/officeDocument/2006/relationships/hyperlink" Target="https://wwwmatthes.in.tum.de/pages/3b4t6l34g936/EAM-Pattern-Catalog"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diagramQuickStyle" Target="../diagrams/quickStyle2.xml"/><Relationship Id="rId13" Type="http://schemas.openxmlformats.org/officeDocument/2006/relationships/diagramQuickStyle" Target="../diagrams/quickStyle3.xml"/><Relationship Id="rId18" Type="http://schemas.openxmlformats.org/officeDocument/2006/relationships/diagramQuickStyle" Target="../diagrams/quickStyle4.xml"/><Relationship Id="rId3" Type="http://schemas.openxmlformats.org/officeDocument/2006/relationships/notesSlide" Target="../notesSlides/notesSlide4.xml"/><Relationship Id="rId21" Type="http://schemas.openxmlformats.org/officeDocument/2006/relationships/diagramData" Target="../diagrams/data5.xml"/><Relationship Id="rId7" Type="http://schemas.openxmlformats.org/officeDocument/2006/relationships/diagramLayout" Target="../diagrams/layout2.xml"/><Relationship Id="rId12" Type="http://schemas.openxmlformats.org/officeDocument/2006/relationships/diagramLayout" Target="../diagrams/layout3.xml"/><Relationship Id="rId17" Type="http://schemas.openxmlformats.org/officeDocument/2006/relationships/diagramLayout" Target="../diagrams/layout4.xml"/><Relationship Id="rId25" Type="http://schemas.microsoft.com/office/2007/relationships/diagramDrawing" Target="../diagrams/drawing5.xml"/><Relationship Id="rId2" Type="http://schemas.openxmlformats.org/officeDocument/2006/relationships/slideLayout" Target="../slideLayouts/slideLayout2.xml"/><Relationship Id="rId16" Type="http://schemas.openxmlformats.org/officeDocument/2006/relationships/diagramData" Target="../diagrams/data4.xml"/><Relationship Id="rId20" Type="http://schemas.microsoft.com/office/2007/relationships/diagramDrawing" Target="../diagrams/drawing4.xml"/><Relationship Id="rId1" Type="http://schemas.openxmlformats.org/officeDocument/2006/relationships/tags" Target="../tags/tag5.xml"/><Relationship Id="rId6" Type="http://schemas.openxmlformats.org/officeDocument/2006/relationships/diagramData" Target="../diagrams/data2.xml"/><Relationship Id="rId11" Type="http://schemas.openxmlformats.org/officeDocument/2006/relationships/diagramData" Target="../diagrams/data3.xml"/><Relationship Id="rId24" Type="http://schemas.openxmlformats.org/officeDocument/2006/relationships/diagramColors" Target="../diagrams/colors5.xml"/><Relationship Id="rId5" Type="http://schemas.openxmlformats.org/officeDocument/2006/relationships/image" Target="../media/image1.emf"/><Relationship Id="rId15" Type="http://schemas.microsoft.com/office/2007/relationships/diagramDrawing" Target="../diagrams/drawing3.xml"/><Relationship Id="rId23" Type="http://schemas.openxmlformats.org/officeDocument/2006/relationships/diagramQuickStyle" Target="../diagrams/quickStyle5.xml"/><Relationship Id="rId10" Type="http://schemas.microsoft.com/office/2007/relationships/diagramDrawing" Target="../diagrams/drawing2.xml"/><Relationship Id="rId19" Type="http://schemas.openxmlformats.org/officeDocument/2006/relationships/diagramColors" Target="../diagrams/colors4.xml"/><Relationship Id="rId4" Type="http://schemas.openxmlformats.org/officeDocument/2006/relationships/oleObject" Target="../embeddings/oleObject3.bin"/><Relationship Id="rId9" Type="http://schemas.openxmlformats.org/officeDocument/2006/relationships/diagramColors" Target="../diagrams/colors2.xml"/><Relationship Id="rId14" Type="http://schemas.openxmlformats.org/officeDocument/2006/relationships/diagramColors" Target="../diagrams/colors3.xml"/><Relationship Id="rId22" Type="http://schemas.openxmlformats.org/officeDocument/2006/relationships/diagramLayout" Target="../diagrams/layout5.xml"/></Relationships>
</file>

<file path=ppt/slides/_rels/slide5.xml.rels><?xml version="1.0" encoding="UTF-8" standalone="yes"?>
<Relationships xmlns="http://schemas.openxmlformats.org/package/2006/relationships"><Relationship Id="rId8" Type="http://schemas.openxmlformats.org/officeDocument/2006/relationships/diagramQuickStyle" Target="../diagrams/quickStyle6.xml"/><Relationship Id="rId3" Type="http://schemas.openxmlformats.org/officeDocument/2006/relationships/notesSlide" Target="../notesSlides/notesSlide5.xml"/><Relationship Id="rId7" Type="http://schemas.openxmlformats.org/officeDocument/2006/relationships/diagramLayout" Target="../diagrams/layout6.xml"/><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diagramData" Target="../diagrams/data6.xml"/><Relationship Id="rId5" Type="http://schemas.openxmlformats.org/officeDocument/2006/relationships/image" Target="../media/image1.emf"/><Relationship Id="rId10" Type="http://schemas.microsoft.com/office/2007/relationships/diagramDrawing" Target="../diagrams/drawing6.xml"/><Relationship Id="rId4" Type="http://schemas.openxmlformats.org/officeDocument/2006/relationships/oleObject" Target="../embeddings/oleObject3.bin"/><Relationship Id="rId9" Type="http://schemas.openxmlformats.org/officeDocument/2006/relationships/diagramColors" Target="../diagrams/colors6.xml"/></Relationships>
</file>

<file path=ppt/slides/_rels/slide6.xml.rels><?xml version="1.0" encoding="UTF-8" standalone="yes"?>
<Relationships xmlns="http://schemas.openxmlformats.org/package/2006/relationships"><Relationship Id="rId8" Type="http://schemas.openxmlformats.org/officeDocument/2006/relationships/diagramQuickStyle" Target="../diagrams/quickStyle7.xml"/><Relationship Id="rId3" Type="http://schemas.openxmlformats.org/officeDocument/2006/relationships/notesSlide" Target="../notesSlides/notesSlide6.xml"/><Relationship Id="rId7" Type="http://schemas.openxmlformats.org/officeDocument/2006/relationships/diagramLayout" Target="../diagrams/layout7.xml"/><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diagramData" Target="../diagrams/data7.xml"/><Relationship Id="rId5" Type="http://schemas.openxmlformats.org/officeDocument/2006/relationships/image" Target="../media/image1.emf"/><Relationship Id="rId10" Type="http://schemas.microsoft.com/office/2007/relationships/diagramDrawing" Target="../diagrams/drawing7.xml"/><Relationship Id="rId4" Type="http://schemas.openxmlformats.org/officeDocument/2006/relationships/oleObject" Target="../embeddings/oleObject3.bin"/><Relationship Id="rId9" Type="http://schemas.openxmlformats.org/officeDocument/2006/relationships/diagramColors" Target="../diagrams/colors7.xml"/></Relationships>
</file>

<file path=ppt/slides/_rels/slide7.xml.rels><?xml version="1.0" encoding="UTF-8" standalone="yes"?>
<Relationships xmlns="http://schemas.openxmlformats.org/package/2006/relationships"><Relationship Id="rId8" Type="http://schemas.openxmlformats.org/officeDocument/2006/relationships/diagramQuickStyle" Target="../diagrams/quickStyle8.xml"/><Relationship Id="rId3" Type="http://schemas.openxmlformats.org/officeDocument/2006/relationships/notesSlide" Target="../notesSlides/notesSlide7.xml"/><Relationship Id="rId7" Type="http://schemas.openxmlformats.org/officeDocument/2006/relationships/diagramLayout" Target="../diagrams/layout8.xml"/><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diagramData" Target="../diagrams/data8.xml"/><Relationship Id="rId11" Type="http://schemas.openxmlformats.org/officeDocument/2006/relationships/image" Target="../media/image13.png"/><Relationship Id="rId5" Type="http://schemas.openxmlformats.org/officeDocument/2006/relationships/image" Target="../media/image1.emf"/><Relationship Id="rId10" Type="http://schemas.microsoft.com/office/2007/relationships/diagramDrawing" Target="../diagrams/drawing8.xml"/><Relationship Id="rId4" Type="http://schemas.openxmlformats.org/officeDocument/2006/relationships/oleObject" Target="../embeddings/oleObject3.bin"/><Relationship Id="rId9" Type="http://schemas.openxmlformats.org/officeDocument/2006/relationships/diagramColors" Target="../diagrams/colors8.xml"/></Relationships>
</file>

<file path=ppt/slides/_rels/slide8.xml.rels><?xml version="1.0" encoding="UTF-8" standalone="yes"?>
<Relationships xmlns="http://schemas.openxmlformats.org/package/2006/relationships"><Relationship Id="rId8" Type="http://schemas.openxmlformats.org/officeDocument/2006/relationships/diagramQuickStyle" Target="../diagrams/quickStyle9.xml"/><Relationship Id="rId13" Type="http://schemas.openxmlformats.org/officeDocument/2006/relationships/diagramQuickStyle" Target="../diagrams/quickStyle10.xml"/><Relationship Id="rId18" Type="http://schemas.openxmlformats.org/officeDocument/2006/relationships/diagramQuickStyle" Target="../diagrams/quickStyle11.xml"/><Relationship Id="rId26" Type="http://schemas.microsoft.com/office/2007/relationships/diagramDrawing" Target="../diagrams/drawing12.xml"/><Relationship Id="rId3" Type="http://schemas.openxmlformats.org/officeDocument/2006/relationships/notesSlide" Target="../notesSlides/notesSlide8.xml"/><Relationship Id="rId21" Type="http://schemas.openxmlformats.org/officeDocument/2006/relationships/image" Target="../media/image14.png"/><Relationship Id="rId7" Type="http://schemas.openxmlformats.org/officeDocument/2006/relationships/diagramLayout" Target="../diagrams/layout9.xml"/><Relationship Id="rId12" Type="http://schemas.openxmlformats.org/officeDocument/2006/relationships/diagramLayout" Target="../diagrams/layout10.xml"/><Relationship Id="rId17" Type="http://schemas.openxmlformats.org/officeDocument/2006/relationships/diagramLayout" Target="../diagrams/layout11.xml"/><Relationship Id="rId25" Type="http://schemas.openxmlformats.org/officeDocument/2006/relationships/diagramColors" Target="../diagrams/colors12.xml"/><Relationship Id="rId2" Type="http://schemas.openxmlformats.org/officeDocument/2006/relationships/slideLayout" Target="../slideLayouts/slideLayout2.xml"/><Relationship Id="rId16" Type="http://schemas.openxmlformats.org/officeDocument/2006/relationships/diagramData" Target="../diagrams/data11.xml"/><Relationship Id="rId20" Type="http://schemas.microsoft.com/office/2007/relationships/diagramDrawing" Target="../diagrams/drawing11.xml"/><Relationship Id="rId1" Type="http://schemas.openxmlformats.org/officeDocument/2006/relationships/tags" Target="../tags/tag9.xml"/><Relationship Id="rId6" Type="http://schemas.openxmlformats.org/officeDocument/2006/relationships/diagramData" Target="../diagrams/data9.xml"/><Relationship Id="rId11" Type="http://schemas.openxmlformats.org/officeDocument/2006/relationships/diagramData" Target="../diagrams/data10.xml"/><Relationship Id="rId24" Type="http://schemas.openxmlformats.org/officeDocument/2006/relationships/diagramQuickStyle" Target="../diagrams/quickStyle12.xml"/><Relationship Id="rId5" Type="http://schemas.openxmlformats.org/officeDocument/2006/relationships/image" Target="../media/image1.emf"/><Relationship Id="rId15" Type="http://schemas.microsoft.com/office/2007/relationships/diagramDrawing" Target="../diagrams/drawing10.xml"/><Relationship Id="rId23" Type="http://schemas.openxmlformats.org/officeDocument/2006/relationships/diagramLayout" Target="../diagrams/layout12.xml"/><Relationship Id="rId10" Type="http://schemas.microsoft.com/office/2007/relationships/diagramDrawing" Target="../diagrams/drawing9.xml"/><Relationship Id="rId19" Type="http://schemas.openxmlformats.org/officeDocument/2006/relationships/diagramColors" Target="../diagrams/colors11.xml"/><Relationship Id="rId4" Type="http://schemas.openxmlformats.org/officeDocument/2006/relationships/oleObject" Target="../embeddings/oleObject3.bin"/><Relationship Id="rId9" Type="http://schemas.openxmlformats.org/officeDocument/2006/relationships/diagramColors" Target="../diagrams/colors9.xml"/><Relationship Id="rId14" Type="http://schemas.openxmlformats.org/officeDocument/2006/relationships/diagramColors" Target="../diagrams/colors10.xml"/><Relationship Id="rId22" Type="http://schemas.openxmlformats.org/officeDocument/2006/relationships/diagramData" Target="../diagrams/data12.xml"/><Relationship Id="rId27" Type="http://schemas.openxmlformats.org/officeDocument/2006/relationships/hyperlink" Target="https://medium.com/@abstractive-health/extractive-vs-abstractive-summarization-in-healthcare-bfe7424eb586"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C3F17383-8114-3E75-825A-874E2665B2D1}"/>
              </a:ext>
            </a:extLst>
          </p:cNvPr>
          <p:cNvGraphicFramePr>
            <a:graphicFrameLocks noChangeAspect="1"/>
          </p:cNvGraphicFramePr>
          <p:nvPr>
            <p:custDataLst>
              <p:tags r:id="rId1"/>
            </p:custDataLst>
            <p:extLst>
              <p:ext uri="{D42A27DB-BD31-4B8C-83A1-F6EECF244321}">
                <p14:modId xmlns:p14="http://schemas.microsoft.com/office/powerpoint/2010/main" val="31894285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3" name="think-cell data - do not delete" hidden="1">
                        <a:extLst>
                          <a:ext uri="{FF2B5EF4-FFF2-40B4-BE49-F238E27FC236}">
                            <a16:creationId xmlns:a16="http://schemas.microsoft.com/office/drawing/2014/main" id="{C3F17383-8114-3E75-825A-874E2665B2D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2" name="Titel 11"/>
          <p:cNvSpPr>
            <a:spLocks noGrp="1"/>
          </p:cNvSpPr>
          <p:nvPr>
            <p:ph type="title"/>
          </p:nvPr>
        </p:nvSpPr>
        <p:spPr>
          <a:xfrm>
            <a:off x="431371" y="3138531"/>
            <a:ext cx="11432843" cy="1079884"/>
          </a:xfrm>
        </p:spPr>
        <p:txBody>
          <a:bodyPr vert="horz"/>
          <a:lstStyle/>
          <a:p>
            <a:r>
              <a:rPr lang="en-US" sz="2800" kern="1200" dirty="0">
                <a:solidFill>
                  <a:srgbClr val="000000"/>
                </a:solidFill>
                <a:effectLst/>
                <a:latin typeface="Book Antiqua" panose="02040602050305030304" pitchFamily="18" charset="0"/>
                <a:ea typeface="+mn-ea"/>
                <a:cs typeface="+mn-cs"/>
              </a:rPr>
              <a:t>Adaptive Minds: Enhancing Domain Versatility of LLMs through Parameter-Efficient Fine-Tuning </a:t>
            </a:r>
            <a:endParaRPr lang="de-DE" sz="2800" dirty="0">
              <a:solidFill>
                <a:srgbClr val="FF0000"/>
              </a:solidFill>
              <a:latin typeface="Book Antiqua" panose="02040602050305030304" pitchFamily="18" charset="0"/>
            </a:endParaRPr>
          </a:p>
        </p:txBody>
      </p:sp>
      <p:sp>
        <p:nvSpPr>
          <p:cNvPr id="13" name="Textplatzhalter 12"/>
          <p:cNvSpPr>
            <a:spLocks noGrp="1"/>
          </p:cNvSpPr>
          <p:nvPr>
            <p:ph type="body" sz="quarter" idx="10"/>
          </p:nvPr>
        </p:nvSpPr>
        <p:spPr/>
        <p:txBody>
          <a:bodyPr/>
          <a:lstStyle/>
          <a:p>
            <a:r>
              <a:rPr lang="de-DE" dirty="0" err="1">
                <a:latin typeface="Book Antiqua" panose="02040602050305030304" pitchFamily="18" charset="0"/>
              </a:rPr>
              <a:t>Mehul</a:t>
            </a:r>
            <a:r>
              <a:rPr lang="de-DE" dirty="0">
                <a:latin typeface="Book Antiqua" panose="02040602050305030304" pitchFamily="18" charset="0"/>
              </a:rPr>
              <a:t> Raj </a:t>
            </a:r>
            <a:r>
              <a:rPr lang="de-DE" dirty="0" err="1">
                <a:latin typeface="Book Antiqua" panose="02040602050305030304" pitchFamily="18" charset="0"/>
              </a:rPr>
              <a:t>Kumawat</a:t>
            </a:r>
            <a:endParaRPr lang="de-DE" dirty="0">
              <a:latin typeface="Book Antiqua" panose="02040602050305030304" pitchFamily="18" charset="0"/>
            </a:endParaRPr>
          </a:p>
        </p:txBody>
      </p:sp>
      <p:sp>
        <p:nvSpPr>
          <p:cNvPr id="11" name="Textplatzhalter 15"/>
          <p:cNvSpPr txBox="1">
            <a:spLocks/>
          </p:cNvSpPr>
          <p:nvPr/>
        </p:nvSpPr>
        <p:spPr bwMode="auto">
          <a:xfrm>
            <a:off x="5922819" y="4210928"/>
            <a:ext cx="5941396" cy="3385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spAutoFit/>
          </a:bodyPr>
          <a:lstStyle>
            <a:lvl1pPr marL="180000" indent="0" algn="l" rtl="0" eaLnBrk="1" fontAlgn="base" hangingPunct="1">
              <a:spcBef>
                <a:spcPct val="20000"/>
              </a:spcBef>
              <a:spcAft>
                <a:spcPct val="0"/>
              </a:spcAft>
              <a:buFontTx/>
              <a:buNone/>
              <a:defRPr sz="1600" b="0" baseline="0">
                <a:solidFill>
                  <a:schemeClr val="tx1">
                    <a:lumMod val="60000"/>
                    <a:lumOff val="40000"/>
                  </a:schemeClr>
                </a:solidFill>
                <a:latin typeface="+mn-lt"/>
                <a:ea typeface="+mn-ea"/>
                <a:cs typeface="Arial Unicode MS" pitchFamily="34" charset="-128"/>
              </a:defRPr>
            </a:lvl1pPr>
            <a:lvl2pPr marL="457200" indent="0" algn="l" rtl="0" eaLnBrk="1" fontAlgn="base" hangingPunct="1">
              <a:spcBef>
                <a:spcPct val="20000"/>
              </a:spcBef>
              <a:spcAft>
                <a:spcPct val="0"/>
              </a:spcAft>
              <a:buClr>
                <a:schemeClr val="tx2"/>
              </a:buClr>
              <a:buFontTx/>
              <a:buNone/>
              <a:defRPr baseline="0">
                <a:solidFill>
                  <a:schemeClr val="tx1"/>
                </a:solidFill>
                <a:latin typeface="+mn-lt"/>
                <a:cs typeface="Arial Unicode MS" pitchFamily="34" charset="-128"/>
              </a:defRPr>
            </a:lvl2pPr>
            <a:lvl3pPr marL="914400" indent="0" algn="l" defTabSz="803275" rtl="0" eaLnBrk="1" fontAlgn="base" hangingPunct="1">
              <a:spcBef>
                <a:spcPct val="20000"/>
              </a:spcBef>
              <a:spcAft>
                <a:spcPct val="0"/>
              </a:spcAft>
              <a:buClr>
                <a:schemeClr val="tx2"/>
              </a:buClr>
              <a:buFontTx/>
              <a:buNone/>
              <a:defRPr baseline="0">
                <a:solidFill>
                  <a:schemeClr val="tx1"/>
                </a:solidFill>
                <a:latin typeface="+mn-lt"/>
                <a:cs typeface="Arial Unicode MS" pitchFamily="34" charset="-128"/>
              </a:defRPr>
            </a:lvl3pPr>
            <a:lvl4pPr marL="1371600" indent="0" algn="l" rtl="0" eaLnBrk="1" fontAlgn="base" hangingPunct="1">
              <a:spcBef>
                <a:spcPct val="20000"/>
              </a:spcBef>
              <a:spcAft>
                <a:spcPct val="0"/>
              </a:spcAft>
              <a:buClr>
                <a:schemeClr val="tx2"/>
              </a:buClr>
              <a:buFontTx/>
              <a:buNone/>
              <a:defRPr sz="1600">
                <a:solidFill>
                  <a:schemeClr val="tx1"/>
                </a:solidFill>
                <a:latin typeface="+mn-lt"/>
                <a:cs typeface="Arial Unicode MS" pitchFamily="34" charset="-128"/>
              </a:defRPr>
            </a:lvl4pPr>
            <a:lvl5pPr marL="1828800" indent="0" algn="l" rtl="0" eaLnBrk="1" fontAlgn="base" hangingPunct="1">
              <a:spcBef>
                <a:spcPct val="20000"/>
              </a:spcBef>
              <a:spcAft>
                <a:spcPct val="0"/>
              </a:spcAft>
              <a:buClr>
                <a:schemeClr val="tx2"/>
              </a:buClr>
              <a:buFontTx/>
              <a:buNone/>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lgn="r"/>
            <a:r>
              <a:rPr lang="en-AU" kern="0" dirty="0">
                <a:latin typeface="Book Antiqua" panose="02040602050305030304" pitchFamily="18" charset="0"/>
              </a:rPr>
              <a:t>19 August 2024, Master Thesis Kick-off</a:t>
            </a:r>
          </a:p>
        </p:txBody>
      </p:sp>
    </p:spTree>
    <p:extLst>
      <p:ext uri="{BB962C8B-B14F-4D97-AF65-F5344CB8AC3E}">
        <p14:creationId xmlns:p14="http://schemas.microsoft.com/office/powerpoint/2010/main" val="1327605788"/>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E3F5E90-9966-2334-84CE-A06D2C4FC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0E3F5E90-9966-2334-84CE-A06D2C4FC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A2FE03D-328F-AA7C-7DC4-BB3F1D2BB985}"/>
              </a:ext>
            </a:extLst>
          </p:cNvPr>
          <p:cNvSpPr>
            <a:spLocks noGrp="1"/>
          </p:cNvSpPr>
          <p:nvPr>
            <p:ph type="title"/>
          </p:nvPr>
        </p:nvSpPr>
        <p:spPr/>
        <p:txBody>
          <a:bodyPr vert="horz"/>
          <a:lstStyle/>
          <a:p>
            <a:r>
              <a:rPr lang="en-GB" dirty="0">
                <a:latin typeface="Book Antiqua" panose="02040602050305030304" pitchFamily="18" charset="0"/>
              </a:rPr>
              <a:t>Research Questions</a:t>
            </a:r>
          </a:p>
        </p:txBody>
      </p:sp>
      <p:sp>
        <p:nvSpPr>
          <p:cNvPr id="4" name="Date Placeholder 3">
            <a:extLst>
              <a:ext uri="{FF2B5EF4-FFF2-40B4-BE49-F238E27FC236}">
                <a16:creationId xmlns:a16="http://schemas.microsoft.com/office/drawing/2014/main" id="{9C4EC17F-828B-A370-5F52-F7885C18DEAB}"/>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084B6EA9-4B0E-EB9D-8FE6-311E415F98D4}"/>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10</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9FA437C1-7B43-9493-B8B9-22154CDBD888}"/>
              </a:ext>
            </a:extLst>
          </p:cNvPr>
          <p:cNvSpPr>
            <a:spLocks noGrp="1"/>
          </p:cNvSpPr>
          <p:nvPr>
            <p:ph type="ftr" sz="quarter" idx="11"/>
          </p:nvPr>
        </p:nvSpPr>
        <p:spPr/>
        <p:txBody>
          <a:bodyPr/>
          <a:lstStyle/>
          <a:p>
            <a:pPr>
              <a:defRPr/>
            </a:pPr>
            <a:r>
              <a:rPr lang="en-US">
                <a:latin typeface="Book Antiqua" panose="02040602050305030304" pitchFamily="18" charset="0"/>
              </a:rPr>
              <a:t>20240819 | Mehul Raj Kumawat | Domain Adaptation in LLMs through PEFT</a:t>
            </a:r>
            <a:endParaRPr lang="de-DE" dirty="0">
              <a:latin typeface="Book Antiqua" panose="02040602050305030304" pitchFamily="18" charset="0"/>
            </a:endParaRPr>
          </a:p>
        </p:txBody>
      </p:sp>
      <p:graphicFrame>
        <p:nvGraphicFramePr>
          <p:cNvPr id="11" name="Diagram 10">
            <a:extLst>
              <a:ext uri="{FF2B5EF4-FFF2-40B4-BE49-F238E27FC236}">
                <a16:creationId xmlns:a16="http://schemas.microsoft.com/office/drawing/2014/main" id="{D0AA6911-8F22-EE39-BAC2-419AFC7DB85C}"/>
              </a:ext>
            </a:extLst>
          </p:cNvPr>
          <p:cNvGraphicFramePr/>
          <p:nvPr>
            <p:extLst>
              <p:ext uri="{D42A27DB-BD31-4B8C-83A1-F6EECF244321}">
                <p14:modId xmlns:p14="http://schemas.microsoft.com/office/powerpoint/2010/main" val="3231384384"/>
              </p:ext>
            </p:extLst>
          </p:nvPr>
        </p:nvGraphicFramePr>
        <p:xfrm>
          <a:off x="332903" y="1249859"/>
          <a:ext cx="11192348" cy="114899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19" name="Diagram 18">
            <a:extLst>
              <a:ext uri="{FF2B5EF4-FFF2-40B4-BE49-F238E27FC236}">
                <a16:creationId xmlns:a16="http://schemas.microsoft.com/office/drawing/2014/main" id="{EF0A99C0-5BF6-C20E-7C45-FE01258983CD}"/>
              </a:ext>
            </a:extLst>
          </p:cNvPr>
          <p:cNvGraphicFramePr/>
          <p:nvPr>
            <p:extLst>
              <p:ext uri="{D42A27DB-BD31-4B8C-83A1-F6EECF244321}">
                <p14:modId xmlns:p14="http://schemas.microsoft.com/office/powerpoint/2010/main" val="429301990"/>
              </p:ext>
            </p:extLst>
          </p:nvPr>
        </p:nvGraphicFramePr>
        <p:xfrm>
          <a:off x="332903" y="4860843"/>
          <a:ext cx="11192348" cy="1148993"/>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graphicFrame>
        <p:nvGraphicFramePr>
          <p:cNvPr id="5" name="Diagram 4">
            <a:extLst>
              <a:ext uri="{FF2B5EF4-FFF2-40B4-BE49-F238E27FC236}">
                <a16:creationId xmlns:a16="http://schemas.microsoft.com/office/drawing/2014/main" id="{8C092293-5C80-FD3F-D8D9-7C0F073A9023}"/>
              </a:ext>
            </a:extLst>
          </p:cNvPr>
          <p:cNvGraphicFramePr/>
          <p:nvPr>
            <p:extLst>
              <p:ext uri="{D42A27DB-BD31-4B8C-83A1-F6EECF244321}">
                <p14:modId xmlns:p14="http://schemas.microsoft.com/office/powerpoint/2010/main" val="1135966284"/>
              </p:ext>
            </p:extLst>
          </p:nvPr>
        </p:nvGraphicFramePr>
        <p:xfrm>
          <a:off x="332903" y="2455075"/>
          <a:ext cx="11192348" cy="1148993"/>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graphicFrame>
        <p:nvGraphicFramePr>
          <p:cNvPr id="7" name="Diagram 6">
            <a:extLst>
              <a:ext uri="{FF2B5EF4-FFF2-40B4-BE49-F238E27FC236}">
                <a16:creationId xmlns:a16="http://schemas.microsoft.com/office/drawing/2014/main" id="{4C1086CF-1A48-27BB-ECB7-8F60BEE3C547}"/>
              </a:ext>
            </a:extLst>
          </p:cNvPr>
          <p:cNvGraphicFramePr/>
          <p:nvPr>
            <p:extLst>
              <p:ext uri="{D42A27DB-BD31-4B8C-83A1-F6EECF244321}">
                <p14:modId xmlns:p14="http://schemas.microsoft.com/office/powerpoint/2010/main" val="1196193018"/>
              </p:ext>
            </p:extLst>
          </p:nvPr>
        </p:nvGraphicFramePr>
        <p:xfrm>
          <a:off x="332903" y="3660291"/>
          <a:ext cx="11192348" cy="1148993"/>
        </p:xfrm>
        <a:graphic>
          <a:graphicData uri="http://schemas.openxmlformats.org/drawingml/2006/diagram">
            <dgm:relIds xmlns:dgm="http://schemas.openxmlformats.org/drawingml/2006/diagram" xmlns:r="http://schemas.openxmlformats.org/officeDocument/2006/relationships" r:dm="rId21" r:lo="rId22" r:qs="rId23" r:cs="rId24"/>
          </a:graphicData>
        </a:graphic>
      </p:graphicFrame>
    </p:spTree>
    <p:extLst>
      <p:ext uri="{BB962C8B-B14F-4D97-AF65-F5344CB8AC3E}">
        <p14:creationId xmlns:p14="http://schemas.microsoft.com/office/powerpoint/2010/main" val="56887727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Graphic spid="19" grpId="0">
        <p:bldAsOne/>
      </p:bldGraphic>
      <p:bldGraphic spid="5" grpId="0">
        <p:bldAsOne/>
      </p:bldGraphic>
      <p:bldGraphic spid="7"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16087" y="2708920"/>
            <a:ext cx="12192000" cy="576063"/>
          </a:xfrm>
          <a:prstGeom prst="rect">
            <a:avLst/>
          </a:prstGeom>
          <a:solidFill>
            <a:srgbClr val="C5DCF3"/>
          </a:solidFill>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Book Antiqua" panose="02040602050305030304" pitchFamily="18" charset="0"/>
            </a:endParaRPr>
          </a:p>
        </p:txBody>
      </p:sp>
      <p:sp>
        <p:nvSpPr>
          <p:cNvPr id="3" name="Inhaltsplatzhalter 2"/>
          <p:cNvSpPr>
            <a:spLocks noGrp="1"/>
          </p:cNvSpPr>
          <p:nvPr>
            <p:ph idx="1"/>
          </p:nvPr>
        </p:nvSpPr>
        <p:spPr/>
        <p:txBody>
          <a:bodyPr>
            <a:normAutofit/>
          </a:bodyPr>
          <a:lstStyle/>
          <a:p>
            <a:pPr marL="514350" indent="-514350">
              <a:buFont typeface="+mj-lt"/>
              <a:buAutoNum type="arabicPeriod"/>
            </a:pPr>
            <a:r>
              <a:rPr lang="en-US" sz="2400" dirty="0">
                <a:latin typeface="Book Antiqua" panose="02040602050305030304" pitchFamily="18" charset="0"/>
              </a:rPr>
              <a:t>Introduction &amp; Motivation</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Research Questions</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Baseline</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Methodology</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PoC</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Timeline</a:t>
            </a:r>
          </a:p>
        </p:txBody>
      </p:sp>
      <p:sp>
        <p:nvSpPr>
          <p:cNvPr id="2" name="Titel 1"/>
          <p:cNvSpPr>
            <a:spLocks noGrp="1"/>
          </p:cNvSpPr>
          <p:nvPr>
            <p:ph type="title"/>
          </p:nvPr>
        </p:nvSpPr>
        <p:spPr/>
        <p:txBody>
          <a:bodyPr/>
          <a:lstStyle/>
          <a:p>
            <a:r>
              <a:rPr lang="en-US" sz="2800" dirty="0">
                <a:latin typeface="Book Antiqua" panose="02040602050305030304" pitchFamily="18" charset="0"/>
              </a:rPr>
              <a:t>Outline</a:t>
            </a:r>
          </a:p>
        </p:txBody>
      </p:sp>
      <p:sp>
        <p:nvSpPr>
          <p:cNvPr id="4" name="Datumsplatzhalter 3"/>
          <p:cNvSpPr>
            <a:spLocks noGrp="1"/>
          </p:cNvSpPr>
          <p:nvPr>
            <p:ph type="dt" sz="half" idx="10"/>
          </p:nvPr>
        </p:nvSpPr>
        <p:spPr/>
        <p:txBody>
          <a:bodyPr/>
          <a:lstStyle/>
          <a:p>
            <a:r>
              <a:rPr lang="en-IN">
                <a:latin typeface="Book Antiqua" panose="02040602050305030304" pitchFamily="18" charset="0"/>
              </a:rPr>
              <a:t>© sebis</a:t>
            </a:r>
            <a:endParaRPr lang="de-DE" dirty="0">
              <a:latin typeface="Book Antiqua" panose="02040602050305030304" pitchFamily="18" charset="0"/>
            </a:endParaRPr>
          </a:p>
        </p:txBody>
      </p:sp>
      <p:sp>
        <p:nvSpPr>
          <p:cNvPr id="5" name="Fußzeilenplatzhalter 4"/>
          <p:cNvSpPr>
            <a:spLocks noGrp="1"/>
          </p:cNvSpPr>
          <p:nvPr>
            <p:ph type="ftr" sz="quarter" idx="11"/>
          </p:nvPr>
        </p:nvSpPr>
        <p:spPr/>
        <p:txBody>
          <a:bodyPr/>
          <a:lstStyle/>
          <a:p>
            <a:r>
              <a:rPr lang="en-US">
                <a:latin typeface="Book Antiqua" panose="02040602050305030304" pitchFamily="18" charset="0"/>
              </a:rPr>
              <a:t>20240819 | Mehul Raj Kumawat | Domain Adaptation in LLMs through PEFT</a:t>
            </a:r>
            <a:endParaRPr lang="de-DE" dirty="0">
              <a:latin typeface="Book Antiqua" panose="02040602050305030304" pitchFamily="18" charset="0"/>
            </a:endParaRPr>
          </a:p>
        </p:txBody>
      </p:sp>
      <p:sp>
        <p:nvSpPr>
          <p:cNvPr id="6" name="Foliennummernplatzhalter 5"/>
          <p:cNvSpPr>
            <a:spLocks noGrp="1"/>
          </p:cNvSpPr>
          <p:nvPr>
            <p:ph type="sldNum" sz="quarter" idx="12"/>
          </p:nvPr>
        </p:nvSpPr>
        <p:spPr/>
        <p:txBody>
          <a:bodyPr/>
          <a:lstStyle/>
          <a:p>
            <a:fld id="{05BC9FAB-BDC1-47C0-A8BB-6E12A8205D33}" type="slidenum">
              <a:rPr lang="de-DE" smtClean="0">
                <a:latin typeface="Book Antiqua" panose="02040602050305030304" pitchFamily="18" charset="0"/>
              </a:rPr>
              <a:pPr/>
              <a:t>11</a:t>
            </a:fld>
            <a:endParaRPr lang="de-DE" dirty="0">
              <a:latin typeface="Book Antiqua" panose="02040602050305030304" pitchFamily="18" charset="0"/>
            </a:endParaRPr>
          </a:p>
        </p:txBody>
      </p:sp>
    </p:spTree>
    <p:extLst>
      <p:ext uri="{BB962C8B-B14F-4D97-AF65-F5344CB8AC3E}">
        <p14:creationId xmlns:p14="http://schemas.microsoft.com/office/powerpoint/2010/main" val="166331812"/>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ontent Placeholder 9">
            <a:extLst>
              <a:ext uri="{FF2B5EF4-FFF2-40B4-BE49-F238E27FC236}">
                <a16:creationId xmlns:a16="http://schemas.microsoft.com/office/drawing/2014/main" id="{40AE3A89-4D85-024F-2FF6-C96CBB304254}"/>
              </a:ext>
            </a:extLst>
          </p:cNvPr>
          <p:cNvGraphicFramePr>
            <a:graphicFrameLocks noGrp="1"/>
          </p:cNvGraphicFramePr>
          <p:nvPr>
            <p:ph idx="1"/>
            <p:extLst>
              <p:ext uri="{D42A27DB-BD31-4B8C-83A1-F6EECF244321}">
                <p14:modId xmlns:p14="http://schemas.microsoft.com/office/powerpoint/2010/main" val="3047549848"/>
              </p:ext>
            </p:extLst>
          </p:nvPr>
        </p:nvGraphicFramePr>
        <p:xfrm>
          <a:off x="334432" y="1290909"/>
          <a:ext cx="6337631" cy="18265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el 1"/>
          <p:cNvSpPr>
            <a:spLocks noGrp="1"/>
          </p:cNvSpPr>
          <p:nvPr>
            <p:ph type="title"/>
          </p:nvPr>
        </p:nvSpPr>
        <p:spPr>
          <a:xfrm>
            <a:off x="332903" y="404814"/>
            <a:ext cx="10586099" cy="720725"/>
          </a:xfrm>
        </p:spPr>
        <p:txBody>
          <a:bodyPr/>
          <a:lstStyle/>
          <a:p>
            <a:r>
              <a:rPr lang="en-US" sz="2800" dirty="0">
                <a:latin typeface="Book Antiqua" panose="02040602050305030304" pitchFamily="18" charset="0"/>
              </a:rPr>
              <a:t>Baseline: Two-shot Learning</a:t>
            </a:r>
          </a:p>
        </p:txBody>
      </p:sp>
      <p:sp>
        <p:nvSpPr>
          <p:cNvPr id="4" name="Datumsplatzhalter 3"/>
          <p:cNvSpPr>
            <a:spLocks noGrp="1"/>
          </p:cNvSpPr>
          <p:nvPr>
            <p:ph type="dt" sz="half" idx="10"/>
          </p:nvPr>
        </p:nvSpPr>
        <p:spPr/>
        <p:txBody>
          <a:bodyPr/>
          <a:lstStyle/>
          <a:p>
            <a:r>
              <a:rPr lang="en-IN">
                <a:latin typeface="Book Antiqua" panose="02040602050305030304" pitchFamily="18" charset="0"/>
              </a:rPr>
              <a:t>© sebis</a:t>
            </a:r>
            <a:endParaRPr lang="de-DE" dirty="0">
              <a:latin typeface="Book Antiqua" panose="02040602050305030304" pitchFamily="18" charset="0"/>
            </a:endParaRPr>
          </a:p>
        </p:txBody>
      </p:sp>
      <p:sp>
        <p:nvSpPr>
          <p:cNvPr id="5" name="Fußzeilenplatzhalter 4"/>
          <p:cNvSpPr>
            <a:spLocks noGrp="1"/>
          </p:cNvSpPr>
          <p:nvPr>
            <p:ph type="ftr" sz="quarter" idx="11"/>
          </p:nvPr>
        </p:nvSpPr>
        <p:spPr/>
        <p:txBody>
          <a:bodyPr/>
          <a:lstStyle/>
          <a:p>
            <a:r>
              <a:rPr lang="en-US">
                <a:latin typeface="Book Antiqua" panose="02040602050305030304" pitchFamily="18" charset="0"/>
              </a:rPr>
              <a:t>20240819 | Mehul Raj Kumawat | Domain Adaptation in LLMs through PEFT</a:t>
            </a:r>
            <a:endParaRPr lang="de-DE" dirty="0">
              <a:latin typeface="Book Antiqua" panose="02040602050305030304" pitchFamily="18" charset="0"/>
            </a:endParaRPr>
          </a:p>
        </p:txBody>
      </p:sp>
      <p:sp>
        <p:nvSpPr>
          <p:cNvPr id="6" name="Foliennummernplatzhalter 5"/>
          <p:cNvSpPr>
            <a:spLocks noGrp="1"/>
          </p:cNvSpPr>
          <p:nvPr>
            <p:ph type="sldNum" sz="quarter" idx="12"/>
          </p:nvPr>
        </p:nvSpPr>
        <p:spPr/>
        <p:txBody>
          <a:bodyPr/>
          <a:lstStyle/>
          <a:p>
            <a:fld id="{05BC9FAB-BDC1-47C0-A8BB-6E12A8205D33}" type="slidenum">
              <a:rPr lang="de-DE" smtClean="0">
                <a:latin typeface="Book Antiqua" panose="02040602050305030304" pitchFamily="18" charset="0"/>
              </a:rPr>
              <a:pPr/>
              <a:t>12</a:t>
            </a:fld>
            <a:endParaRPr lang="de-DE" dirty="0">
              <a:latin typeface="Book Antiqua" panose="02040602050305030304" pitchFamily="18" charset="0"/>
            </a:endParaRPr>
          </a:p>
        </p:txBody>
      </p:sp>
      <p:graphicFrame>
        <p:nvGraphicFramePr>
          <p:cNvPr id="8" name="Table 7">
            <a:extLst>
              <a:ext uri="{FF2B5EF4-FFF2-40B4-BE49-F238E27FC236}">
                <a16:creationId xmlns:a16="http://schemas.microsoft.com/office/drawing/2014/main" id="{9E122F40-0E87-DD89-DADF-DC0D62A0EF55}"/>
              </a:ext>
            </a:extLst>
          </p:cNvPr>
          <p:cNvGraphicFramePr>
            <a:graphicFrameLocks noGrp="1"/>
          </p:cNvGraphicFramePr>
          <p:nvPr>
            <p:extLst>
              <p:ext uri="{D42A27DB-BD31-4B8C-83A1-F6EECF244321}">
                <p14:modId xmlns:p14="http://schemas.microsoft.com/office/powerpoint/2010/main" val="2257178823"/>
              </p:ext>
            </p:extLst>
          </p:nvPr>
        </p:nvGraphicFramePr>
        <p:xfrm>
          <a:off x="332904" y="3554420"/>
          <a:ext cx="11192352" cy="2227373"/>
        </p:xfrm>
        <a:graphic>
          <a:graphicData uri="http://schemas.openxmlformats.org/drawingml/2006/table">
            <a:tbl>
              <a:tblPr firstRow="1" bandRow="1">
                <a:tableStyleId>{EB9631B5-78F2-41C9-869B-9F39066F8104}</a:tableStyleId>
              </a:tblPr>
              <a:tblGrid>
                <a:gridCol w="1599036">
                  <a:extLst>
                    <a:ext uri="{9D8B030D-6E8A-4147-A177-3AD203B41FA5}">
                      <a16:colId xmlns:a16="http://schemas.microsoft.com/office/drawing/2014/main" val="1238360054"/>
                    </a:ext>
                  </a:extLst>
                </a:gridCol>
                <a:gridCol w="1599036">
                  <a:extLst>
                    <a:ext uri="{9D8B030D-6E8A-4147-A177-3AD203B41FA5}">
                      <a16:colId xmlns:a16="http://schemas.microsoft.com/office/drawing/2014/main" val="37479400"/>
                    </a:ext>
                  </a:extLst>
                </a:gridCol>
                <a:gridCol w="1599036">
                  <a:extLst>
                    <a:ext uri="{9D8B030D-6E8A-4147-A177-3AD203B41FA5}">
                      <a16:colId xmlns:a16="http://schemas.microsoft.com/office/drawing/2014/main" val="1383265183"/>
                    </a:ext>
                  </a:extLst>
                </a:gridCol>
                <a:gridCol w="1599036">
                  <a:extLst>
                    <a:ext uri="{9D8B030D-6E8A-4147-A177-3AD203B41FA5}">
                      <a16:colId xmlns:a16="http://schemas.microsoft.com/office/drawing/2014/main" val="496127337"/>
                    </a:ext>
                  </a:extLst>
                </a:gridCol>
                <a:gridCol w="1599036">
                  <a:extLst>
                    <a:ext uri="{9D8B030D-6E8A-4147-A177-3AD203B41FA5}">
                      <a16:colId xmlns:a16="http://schemas.microsoft.com/office/drawing/2014/main" val="3435801244"/>
                    </a:ext>
                  </a:extLst>
                </a:gridCol>
                <a:gridCol w="1599036">
                  <a:extLst>
                    <a:ext uri="{9D8B030D-6E8A-4147-A177-3AD203B41FA5}">
                      <a16:colId xmlns:a16="http://schemas.microsoft.com/office/drawing/2014/main" val="1379333355"/>
                    </a:ext>
                  </a:extLst>
                </a:gridCol>
                <a:gridCol w="1598136">
                  <a:extLst>
                    <a:ext uri="{9D8B030D-6E8A-4147-A177-3AD203B41FA5}">
                      <a16:colId xmlns:a16="http://schemas.microsoft.com/office/drawing/2014/main" val="1559948288"/>
                    </a:ext>
                  </a:extLst>
                </a:gridCol>
              </a:tblGrid>
              <a:tr h="357415">
                <a:tc>
                  <a:txBody>
                    <a:bodyPr/>
                    <a:lstStyle/>
                    <a:p>
                      <a:pPr algn="ctr"/>
                      <a:r>
                        <a:rPr lang="en-US" sz="1600" dirty="0">
                          <a:latin typeface="Book Antiqua" panose="02040602050305030304" pitchFamily="18"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gridSpan="3">
                  <a:txBody>
                    <a:bodyPr/>
                    <a:lstStyle/>
                    <a:p>
                      <a:pPr algn="ctr"/>
                      <a:r>
                        <a:rPr lang="en-US" sz="1600" dirty="0">
                          <a:solidFill>
                            <a:schemeClr val="bg1"/>
                          </a:solidFill>
                          <a:latin typeface="Book Antiqua" panose="02040602050305030304" pitchFamily="18" charset="0"/>
                        </a:rPr>
                        <a:t>Medical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43"/>
                    </a:solidFill>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r>
                        <a:rPr lang="en-US" sz="1600" dirty="0">
                          <a:solidFill>
                            <a:schemeClr val="bg1"/>
                          </a:solidFill>
                          <a:latin typeface="Book Antiqua" panose="02040602050305030304" pitchFamily="18" charset="0"/>
                        </a:rPr>
                        <a:t>Science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61918386"/>
                  </a:ext>
                </a:extLst>
              </a:tr>
              <a:tr h="357415">
                <a:tc>
                  <a:txBody>
                    <a:bodyPr/>
                    <a:lstStyle/>
                    <a:p>
                      <a:pPr algn="ctr"/>
                      <a:endParaRPr lang="en-US" sz="1600" dirty="0">
                        <a:solidFill>
                          <a:schemeClr val="bg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err="1">
                          <a:solidFill>
                            <a:schemeClr val="tx1"/>
                          </a:solidFill>
                          <a:effectLst/>
                          <a:latin typeface="Book Antiqua" panose="02040602050305030304" pitchFamily="18" charset="0"/>
                          <a:ea typeface="+mn-ea"/>
                          <a:cs typeface="+mn-cs"/>
                        </a:rPr>
                        <a:t>BERTScore</a:t>
                      </a:r>
                      <a:endParaRPr lang="en-US"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DVO</a:t>
                      </a:r>
                      <a:endParaRPr lang="en-IN"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ROUGE</a:t>
                      </a:r>
                      <a:endParaRPr lang="en-IN"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err="1">
                          <a:solidFill>
                            <a:schemeClr val="tx1"/>
                          </a:solidFill>
                          <a:effectLst/>
                          <a:latin typeface="Book Antiqua" panose="02040602050305030304" pitchFamily="18" charset="0"/>
                          <a:ea typeface="+mn-ea"/>
                          <a:cs typeface="+mn-cs"/>
                        </a:rPr>
                        <a:t>BERTScore</a:t>
                      </a:r>
                      <a:endParaRPr lang="en-US"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DVO</a:t>
                      </a:r>
                      <a:endParaRPr lang="en-IN"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ROUGE</a:t>
                      </a:r>
                      <a:endParaRPr lang="en-IN"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extLst>
                  <a:ext uri="{0D108BD9-81ED-4DB2-BD59-A6C34878D82A}">
                    <a16:rowId xmlns:a16="http://schemas.microsoft.com/office/drawing/2014/main" val="968966537"/>
                  </a:ext>
                </a:extLst>
              </a:tr>
              <a:tr h="35741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ChatGPT</a:t>
                      </a:r>
                      <a:endParaRPr lang="en-IN"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0.841</a:t>
                      </a:r>
                      <a:endParaRPr lang="en-IN"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IN" sz="1600" b="1" kern="1200" dirty="0">
                          <a:solidFill>
                            <a:schemeClr val="tx1"/>
                          </a:solidFill>
                          <a:effectLst/>
                          <a:latin typeface="Book Antiqua" panose="02040602050305030304" pitchFamily="18" charset="0"/>
                          <a:ea typeface="+mn-ea"/>
                          <a:cs typeface="+mn-cs"/>
                        </a:rPr>
                        <a:t>38.58</a:t>
                      </a:r>
                      <a:endParaRPr lang="en-US" sz="1600" b="1"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b="1" kern="1200" dirty="0">
                          <a:solidFill>
                            <a:schemeClr val="tx1"/>
                          </a:solidFill>
                          <a:effectLst/>
                          <a:latin typeface="Book Antiqua" panose="02040602050305030304" pitchFamily="18" charset="0"/>
                          <a:ea typeface="+mn-ea"/>
                          <a:cs typeface="+mn-cs"/>
                        </a:rPr>
                        <a:t>22.92</a:t>
                      </a:r>
                      <a:endParaRPr lang="en-IN" sz="1600" b="1"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0.837</a:t>
                      </a:r>
                      <a:endParaRPr lang="en-IN"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IN" sz="1600" b="1" kern="1200" dirty="0">
                          <a:solidFill>
                            <a:schemeClr val="tx1"/>
                          </a:solidFill>
                          <a:effectLst/>
                          <a:latin typeface="Book Antiqua" panose="02040602050305030304" pitchFamily="18" charset="0"/>
                          <a:ea typeface="+mn-ea"/>
                          <a:cs typeface="+mn-cs"/>
                        </a:rPr>
                        <a:t>38.39</a:t>
                      </a:r>
                      <a:endParaRPr lang="en-US" sz="1600" b="1"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b="1" kern="1200" dirty="0">
                          <a:solidFill>
                            <a:schemeClr val="tx1"/>
                          </a:solidFill>
                          <a:effectLst/>
                          <a:latin typeface="Book Antiqua" panose="02040602050305030304" pitchFamily="18" charset="0"/>
                          <a:ea typeface="+mn-ea"/>
                          <a:cs typeface="+mn-cs"/>
                        </a:rPr>
                        <a:t>23.15</a:t>
                      </a:r>
                      <a:endParaRPr lang="en-IN" sz="1600" b="1"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4237579229"/>
                  </a:ext>
                </a:extLst>
              </a:tr>
              <a:tr h="39145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Llama2 7b</a:t>
                      </a:r>
                      <a:endParaRPr lang="en-US"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0.819</a:t>
                      </a:r>
                      <a:endParaRPr lang="en-IN"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35.95</a:t>
                      </a:r>
                      <a:endParaRPr lang="en-IN"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21.11</a:t>
                      </a:r>
                      <a:endParaRPr lang="en-IN"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0.824</a:t>
                      </a:r>
                      <a:endParaRPr lang="en-IN"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35.34</a:t>
                      </a:r>
                      <a:endParaRPr lang="en-IN"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20.92</a:t>
                      </a:r>
                      <a:endParaRPr lang="en-IN"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780641310"/>
                  </a:ext>
                </a:extLst>
              </a:tr>
              <a:tr h="38183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Llama2 70b</a:t>
                      </a:r>
                      <a:endParaRPr lang="en-US"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b="1" kern="1200" dirty="0">
                          <a:solidFill>
                            <a:schemeClr val="tx1"/>
                          </a:solidFill>
                          <a:effectLst/>
                          <a:latin typeface="Book Antiqua" panose="02040602050305030304" pitchFamily="18" charset="0"/>
                          <a:ea typeface="+mn-ea"/>
                          <a:cs typeface="+mn-cs"/>
                        </a:rPr>
                        <a:t>0.845</a:t>
                      </a:r>
                      <a:endParaRPr lang="en-IN" sz="1600" b="1"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37.61</a:t>
                      </a:r>
                      <a:endParaRPr lang="en-IN"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i="1" kern="1200" dirty="0">
                          <a:solidFill>
                            <a:schemeClr val="tx1"/>
                          </a:solidFill>
                          <a:effectLst/>
                          <a:latin typeface="Book Antiqua" panose="02040602050305030304" pitchFamily="18" charset="0"/>
                          <a:ea typeface="+mn-ea"/>
                          <a:cs typeface="+mn-cs"/>
                        </a:rPr>
                        <a:t>22.40</a:t>
                      </a:r>
                      <a:endParaRPr lang="en-IN"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b="1" kern="1200" dirty="0">
                          <a:solidFill>
                            <a:schemeClr val="tx1"/>
                          </a:solidFill>
                          <a:effectLst/>
                          <a:latin typeface="Book Antiqua" panose="02040602050305030304" pitchFamily="18" charset="0"/>
                          <a:ea typeface="+mn-ea"/>
                          <a:cs typeface="+mn-cs"/>
                        </a:rPr>
                        <a:t>0.842</a:t>
                      </a:r>
                      <a:endParaRPr lang="en-IN" sz="1600" b="1"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36.65</a:t>
                      </a:r>
                      <a:endParaRPr lang="en-IN"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23.03</a:t>
                      </a:r>
                      <a:endParaRPr lang="en-IN"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44968671"/>
                  </a:ext>
                </a:extLst>
              </a:tr>
              <a:tr h="38183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Mistral 7b</a:t>
                      </a:r>
                      <a:endParaRPr lang="en-IN"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i="1" kern="1200" dirty="0">
                          <a:solidFill>
                            <a:schemeClr val="tx1"/>
                          </a:solidFill>
                          <a:effectLst/>
                          <a:latin typeface="Book Antiqua" panose="02040602050305030304" pitchFamily="18" charset="0"/>
                          <a:ea typeface="+mn-ea"/>
                          <a:cs typeface="+mn-cs"/>
                        </a:rPr>
                        <a:t>0.816</a:t>
                      </a:r>
                      <a:endParaRPr lang="en-IN"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32.05</a:t>
                      </a:r>
                      <a:endParaRPr lang="en-IN"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21.30</a:t>
                      </a:r>
                      <a:endParaRPr lang="en-IN"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0.802</a:t>
                      </a:r>
                      <a:endParaRPr lang="en-IN"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23.61</a:t>
                      </a:r>
                      <a:endParaRPr lang="en-IN"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17.76</a:t>
                      </a:r>
                      <a:endParaRPr lang="en-IN"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986725886"/>
                  </a:ext>
                </a:extLst>
              </a:tr>
            </a:tbl>
          </a:graphicData>
        </a:graphic>
      </p:graphicFrame>
      <p:sp>
        <p:nvSpPr>
          <p:cNvPr id="9" name="TextBox 8">
            <a:extLst>
              <a:ext uri="{FF2B5EF4-FFF2-40B4-BE49-F238E27FC236}">
                <a16:creationId xmlns:a16="http://schemas.microsoft.com/office/drawing/2014/main" id="{F8935FB0-F9C4-0B4D-C1DD-69CA9820192D}"/>
              </a:ext>
            </a:extLst>
          </p:cNvPr>
          <p:cNvSpPr txBox="1"/>
          <p:nvPr/>
        </p:nvSpPr>
        <p:spPr>
          <a:xfrm>
            <a:off x="334433" y="5949280"/>
            <a:ext cx="11190818" cy="276999"/>
          </a:xfrm>
          <a:prstGeom prst="rect">
            <a:avLst/>
          </a:prstGeom>
          <a:solidFill>
            <a:schemeClr val="bg1"/>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1200" dirty="0">
                <a:latin typeface="Book Antiqua" panose="02040602050305030304" pitchFamily="18" charset="0"/>
              </a:rPr>
              <a:t>Table 1: </a:t>
            </a:r>
            <a:r>
              <a:rPr lang="en-US" sz="1200" dirty="0" err="1">
                <a:latin typeface="Book Antiqua" panose="02040602050305030304" pitchFamily="18" charset="0"/>
              </a:rPr>
              <a:t>BERTScore</a:t>
            </a:r>
            <a:r>
              <a:rPr lang="en-US" sz="1200" dirty="0">
                <a:latin typeface="Book Antiqua" panose="02040602050305030304" pitchFamily="18" charset="0"/>
              </a:rPr>
              <a:t> F1, DVO (%), and the geometric mean of ROUGE-1/2/L (ROUGE) of models on the Medical and Science dataset.</a:t>
            </a:r>
          </a:p>
        </p:txBody>
      </p:sp>
      <p:sp>
        <p:nvSpPr>
          <p:cNvPr id="11" name="Date Placeholder 3">
            <a:extLst>
              <a:ext uri="{FF2B5EF4-FFF2-40B4-BE49-F238E27FC236}">
                <a16:creationId xmlns:a16="http://schemas.microsoft.com/office/drawing/2014/main" id="{8D5F0329-00CB-2DDE-AEDD-624B0DC40ECA}"/>
              </a:ext>
            </a:extLst>
          </p:cNvPr>
          <p:cNvSpPr txBox="1">
            <a:spLocks/>
          </p:cNvSpPr>
          <p:nvPr/>
        </p:nvSpPr>
        <p:spPr bwMode="auto">
          <a:xfrm>
            <a:off x="5645871" y="6149210"/>
            <a:ext cx="5883441" cy="54477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defPPr>
              <a:defRPr lang="de-DE"/>
            </a:defPPr>
            <a:lvl1pPr marL="0" marR="0" indent="0" algn="r" defTabSz="914400" rtl="0" eaLnBrk="0" fontAlgn="base" latinLnBrk="0" hangingPunct="0">
              <a:lnSpc>
                <a:spcPct val="100000"/>
              </a:lnSpc>
              <a:spcBef>
                <a:spcPct val="0"/>
              </a:spcBef>
              <a:spcAft>
                <a:spcPct val="0"/>
              </a:spcAft>
              <a:buClrTx/>
              <a:buSzTx/>
              <a:buFontTx/>
              <a:buNone/>
              <a:tabLs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en-IN" dirty="0"/>
              <a:t>Afzal, A., </a:t>
            </a:r>
            <a:r>
              <a:rPr lang="en-IN" dirty="0" err="1"/>
              <a:t>Chalumattu</a:t>
            </a:r>
            <a:r>
              <a:rPr lang="en-IN" dirty="0"/>
              <a:t>, R., Matthes, F., &amp; </a:t>
            </a:r>
            <a:r>
              <a:rPr lang="en-IN" dirty="0" err="1"/>
              <a:t>Espuny</a:t>
            </a:r>
            <a:r>
              <a:rPr lang="en-IN" dirty="0"/>
              <a:t>, L. M. (2024). </a:t>
            </a:r>
            <a:r>
              <a:rPr lang="en-IN" dirty="0" err="1"/>
              <a:t>AdaptEval</a:t>
            </a:r>
            <a:r>
              <a:rPr lang="en-IN" dirty="0"/>
              <a:t>: Evaluating </a:t>
            </a:r>
          </a:p>
          <a:p>
            <a:pPr>
              <a:defRPr/>
            </a:pPr>
            <a:r>
              <a:rPr lang="en-IN" dirty="0"/>
              <a:t>Large Language Models on Domain Adaptation for Text Summarization. </a:t>
            </a:r>
            <a:r>
              <a:rPr lang="en-IN" i="1" dirty="0" err="1"/>
              <a:t>ArXiv</a:t>
            </a:r>
            <a:r>
              <a:rPr lang="en-IN" dirty="0"/>
              <a:t>. /abs/2407.11591 </a:t>
            </a:r>
          </a:p>
          <a:p>
            <a:pPr>
              <a:defRPr/>
            </a:pPr>
            <a:r>
              <a:rPr lang="en-IN" dirty="0"/>
              <a:t>Brown, T. B., Mann, B., Ryder, N., Subbiah, M., Kaplan, J., </a:t>
            </a:r>
            <a:r>
              <a:rPr lang="en-IN" dirty="0" err="1"/>
              <a:t>Dhariwal</a:t>
            </a:r>
            <a:r>
              <a:rPr lang="en-IN" dirty="0"/>
              <a:t>, P., </a:t>
            </a:r>
            <a:r>
              <a:rPr lang="en-IN" dirty="0" err="1"/>
              <a:t>Neelakantan</a:t>
            </a:r>
            <a:r>
              <a:rPr lang="en-IN" dirty="0"/>
              <a:t>, A., Shyam, P., Sastry, G.,</a:t>
            </a:r>
          </a:p>
          <a:p>
            <a:pPr>
              <a:defRPr/>
            </a:pPr>
            <a:r>
              <a:rPr lang="en-IN" dirty="0"/>
              <a:t> </a:t>
            </a:r>
            <a:r>
              <a:rPr lang="en-IN" dirty="0" err="1"/>
              <a:t>Askell</a:t>
            </a:r>
            <a:r>
              <a:rPr lang="en-IN" dirty="0"/>
              <a:t>, A., Agarwal, S.,  Krueger, G., </a:t>
            </a:r>
            <a:r>
              <a:rPr lang="en-IN" dirty="0" err="1"/>
              <a:t>Henighan</a:t>
            </a:r>
            <a:r>
              <a:rPr lang="en-IN" dirty="0"/>
              <a:t>, T.,  Child, R., Ramesh, A., Ziegler, D. M.,  Wu, J., Winter, C., Hesse, C., . . . </a:t>
            </a:r>
            <a:r>
              <a:rPr lang="en-IN" dirty="0" err="1"/>
              <a:t>Amodei</a:t>
            </a:r>
            <a:r>
              <a:rPr lang="en-IN" dirty="0"/>
              <a:t>, D. (2020). Language Models are Few-Shot Learners. </a:t>
            </a:r>
            <a:r>
              <a:rPr lang="en-IN" i="1" dirty="0" err="1"/>
              <a:t>ArXiv</a:t>
            </a:r>
            <a:r>
              <a:rPr lang="en-IN" dirty="0"/>
              <a:t>. /abs/2005.14165</a:t>
            </a:r>
            <a:endParaRPr lang="de-DE" spc="-150" dirty="0">
              <a:latin typeface="Book Antiqua" panose="02040602050305030304" pitchFamily="18" charset="0"/>
            </a:endParaRPr>
          </a:p>
        </p:txBody>
      </p:sp>
      <p:pic>
        <p:nvPicPr>
          <p:cNvPr id="13" name="Picture 12" descr="A blue text with white text&#10;&#10;Description automatically generated with medium confidence">
            <a:extLst>
              <a:ext uri="{FF2B5EF4-FFF2-40B4-BE49-F238E27FC236}">
                <a16:creationId xmlns:a16="http://schemas.microsoft.com/office/drawing/2014/main" id="{882ECA43-A828-2DA2-9850-8E7102562AC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758260" y="1125534"/>
            <a:ext cx="4766991" cy="2116867"/>
          </a:xfrm>
          <a:prstGeom prst="rect">
            <a:avLst/>
          </a:prstGeom>
        </p:spPr>
      </p:pic>
    </p:spTree>
    <p:extLst>
      <p:ext uri="{BB962C8B-B14F-4D97-AF65-F5344CB8AC3E}">
        <p14:creationId xmlns:p14="http://schemas.microsoft.com/office/powerpoint/2010/main" val="423084047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0" y="3573016"/>
            <a:ext cx="12192000" cy="576063"/>
          </a:xfrm>
          <a:prstGeom prst="rect">
            <a:avLst/>
          </a:prstGeom>
          <a:solidFill>
            <a:srgbClr val="C5DCF3"/>
          </a:solidFill>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Book Antiqua" panose="02040602050305030304" pitchFamily="18" charset="0"/>
            </a:endParaRPr>
          </a:p>
        </p:txBody>
      </p:sp>
      <p:sp>
        <p:nvSpPr>
          <p:cNvPr id="3" name="Inhaltsplatzhalter 2"/>
          <p:cNvSpPr>
            <a:spLocks noGrp="1"/>
          </p:cNvSpPr>
          <p:nvPr>
            <p:ph idx="1"/>
          </p:nvPr>
        </p:nvSpPr>
        <p:spPr/>
        <p:txBody>
          <a:bodyPr>
            <a:normAutofit/>
          </a:bodyPr>
          <a:lstStyle/>
          <a:p>
            <a:pPr marL="514350" indent="-514350">
              <a:buFont typeface="+mj-lt"/>
              <a:buAutoNum type="arabicPeriod"/>
            </a:pPr>
            <a:r>
              <a:rPr lang="en-US" sz="2400" dirty="0">
                <a:latin typeface="Book Antiqua" panose="02040602050305030304" pitchFamily="18" charset="0"/>
              </a:rPr>
              <a:t>Introduction &amp; Motivation</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Research Questions</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Baseline</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Methodology</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Timeline</a:t>
            </a:r>
          </a:p>
        </p:txBody>
      </p:sp>
      <p:sp>
        <p:nvSpPr>
          <p:cNvPr id="2" name="Titel 1"/>
          <p:cNvSpPr>
            <a:spLocks noGrp="1"/>
          </p:cNvSpPr>
          <p:nvPr>
            <p:ph type="title"/>
          </p:nvPr>
        </p:nvSpPr>
        <p:spPr/>
        <p:txBody>
          <a:bodyPr/>
          <a:lstStyle/>
          <a:p>
            <a:r>
              <a:rPr lang="en-US" sz="2800" dirty="0">
                <a:latin typeface="Book Antiqua" panose="02040602050305030304" pitchFamily="18" charset="0"/>
              </a:rPr>
              <a:t>Outline</a:t>
            </a:r>
          </a:p>
        </p:txBody>
      </p:sp>
      <p:sp>
        <p:nvSpPr>
          <p:cNvPr id="4" name="Datumsplatzhalter 3"/>
          <p:cNvSpPr>
            <a:spLocks noGrp="1"/>
          </p:cNvSpPr>
          <p:nvPr>
            <p:ph type="dt" sz="half" idx="10"/>
          </p:nvPr>
        </p:nvSpPr>
        <p:spPr/>
        <p:txBody>
          <a:bodyPr/>
          <a:lstStyle/>
          <a:p>
            <a:r>
              <a:rPr lang="en-IN">
                <a:latin typeface="Book Antiqua" panose="02040602050305030304" pitchFamily="18" charset="0"/>
              </a:rPr>
              <a:t>© sebis</a:t>
            </a:r>
            <a:endParaRPr lang="de-DE" dirty="0">
              <a:latin typeface="Book Antiqua" panose="02040602050305030304" pitchFamily="18" charset="0"/>
            </a:endParaRPr>
          </a:p>
        </p:txBody>
      </p:sp>
      <p:sp>
        <p:nvSpPr>
          <p:cNvPr id="5" name="Fußzeilenplatzhalter 4"/>
          <p:cNvSpPr>
            <a:spLocks noGrp="1"/>
          </p:cNvSpPr>
          <p:nvPr>
            <p:ph type="ftr" sz="quarter" idx="11"/>
          </p:nvPr>
        </p:nvSpPr>
        <p:spPr/>
        <p:txBody>
          <a:bodyPr/>
          <a:lstStyle/>
          <a:p>
            <a:r>
              <a:rPr lang="en-US">
                <a:latin typeface="Book Antiqua" panose="02040602050305030304" pitchFamily="18" charset="0"/>
              </a:rPr>
              <a:t>20240819 | Mehul Raj Kumawat | Domain Adaptation in LLMs through PEFT</a:t>
            </a:r>
            <a:endParaRPr lang="de-DE" dirty="0">
              <a:latin typeface="Book Antiqua" panose="02040602050305030304" pitchFamily="18" charset="0"/>
            </a:endParaRPr>
          </a:p>
        </p:txBody>
      </p:sp>
      <p:sp>
        <p:nvSpPr>
          <p:cNvPr id="6" name="Foliennummernplatzhalter 5"/>
          <p:cNvSpPr>
            <a:spLocks noGrp="1"/>
          </p:cNvSpPr>
          <p:nvPr>
            <p:ph type="sldNum" sz="quarter" idx="12"/>
          </p:nvPr>
        </p:nvSpPr>
        <p:spPr/>
        <p:txBody>
          <a:bodyPr/>
          <a:lstStyle/>
          <a:p>
            <a:fld id="{05BC9FAB-BDC1-47C0-A8BB-6E12A8205D33}" type="slidenum">
              <a:rPr lang="de-DE" smtClean="0">
                <a:latin typeface="Book Antiqua" panose="02040602050305030304" pitchFamily="18" charset="0"/>
              </a:rPr>
              <a:pPr/>
              <a:t>13</a:t>
            </a:fld>
            <a:endParaRPr lang="de-DE" dirty="0">
              <a:latin typeface="Book Antiqua" panose="02040602050305030304" pitchFamily="18" charset="0"/>
            </a:endParaRPr>
          </a:p>
        </p:txBody>
      </p:sp>
    </p:spTree>
    <p:extLst>
      <p:ext uri="{BB962C8B-B14F-4D97-AF65-F5344CB8AC3E}">
        <p14:creationId xmlns:p14="http://schemas.microsoft.com/office/powerpoint/2010/main" val="2942729492"/>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E3F5E90-9966-2334-84CE-A06D2C4FC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0E3F5E90-9966-2334-84CE-A06D2C4FC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A2FE03D-328F-AA7C-7DC4-BB3F1D2BB985}"/>
              </a:ext>
            </a:extLst>
          </p:cNvPr>
          <p:cNvSpPr>
            <a:spLocks noGrp="1"/>
          </p:cNvSpPr>
          <p:nvPr>
            <p:ph type="title"/>
          </p:nvPr>
        </p:nvSpPr>
        <p:spPr/>
        <p:txBody>
          <a:bodyPr vert="horz"/>
          <a:lstStyle/>
          <a:p>
            <a:r>
              <a:rPr lang="en-GB" dirty="0">
                <a:latin typeface="Book Antiqua" panose="02040602050305030304" pitchFamily="18" charset="0"/>
              </a:rPr>
              <a:t>Methodology</a:t>
            </a:r>
          </a:p>
        </p:txBody>
      </p:sp>
      <p:sp>
        <p:nvSpPr>
          <p:cNvPr id="4" name="Date Placeholder 3">
            <a:extLst>
              <a:ext uri="{FF2B5EF4-FFF2-40B4-BE49-F238E27FC236}">
                <a16:creationId xmlns:a16="http://schemas.microsoft.com/office/drawing/2014/main" id="{9C4EC17F-828B-A370-5F52-F7885C18DEAB}"/>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084B6EA9-4B0E-EB9D-8FE6-311E415F98D4}"/>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14</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9FA437C1-7B43-9493-B8B9-22154CDBD888}"/>
              </a:ext>
            </a:extLst>
          </p:cNvPr>
          <p:cNvSpPr>
            <a:spLocks noGrp="1"/>
          </p:cNvSpPr>
          <p:nvPr>
            <p:ph type="ftr" sz="quarter" idx="11"/>
          </p:nvPr>
        </p:nvSpPr>
        <p:spPr/>
        <p:txBody>
          <a:bodyPr/>
          <a:lstStyle/>
          <a:p>
            <a:pPr>
              <a:defRPr/>
            </a:pPr>
            <a:r>
              <a:rPr lang="en-US">
                <a:latin typeface="Book Antiqua" panose="02040602050305030304" pitchFamily="18" charset="0"/>
              </a:rPr>
              <a:t>20240819 | Mehul Raj Kumawat | Domain Adaptation in LLMs through PEFT</a:t>
            </a:r>
            <a:endParaRPr lang="de-DE" dirty="0">
              <a:latin typeface="Book Antiqua" panose="02040602050305030304" pitchFamily="18" charset="0"/>
            </a:endParaRPr>
          </a:p>
        </p:txBody>
      </p:sp>
      <p:graphicFrame>
        <p:nvGraphicFramePr>
          <p:cNvPr id="5" name="Diagram 4">
            <a:extLst>
              <a:ext uri="{FF2B5EF4-FFF2-40B4-BE49-F238E27FC236}">
                <a16:creationId xmlns:a16="http://schemas.microsoft.com/office/drawing/2014/main" id="{9153B574-FF6F-EA31-A565-656A772CF5B0}"/>
              </a:ext>
            </a:extLst>
          </p:cNvPr>
          <p:cNvGraphicFramePr/>
          <p:nvPr>
            <p:extLst>
              <p:ext uri="{D42A27DB-BD31-4B8C-83A1-F6EECF244321}">
                <p14:modId xmlns:p14="http://schemas.microsoft.com/office/powerpoint/2010/main" val="4239227748"/>
              </p:ext>
            </p:extLst>
          </p:nvPr>
        </p:nvGraphicFramePr>
        <p:xfrm>
          <a:off x="1415480" y="836712"/>
          <a:ext cx="8784976" cy="140676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19" name="Picture 18" descr="A blue and orange logo&#10;&#10;Description automatically generated with medium confidence">
            <a:extLst>
              <a:ext uri="{FF2B5EF4-FFF2-40B4-BE49-F238E27FC236}">
                <a16:creationId xmlns:a16="http://schemas.microsoft.com/office/drawing/2014/main" id="{510ED53C-06DE-CA3B-FE79-45B6460F233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871864" y="2903653"/>
            <a:ext cx="1872208" cy="1053117"/>
          </a:xfrm>
          <a:prstGeom prst="rect">
            <a:avLst/>
          </a:prstGeom>
        </p:spPr>
      </p:pic>
      <p:sp>
        <p:nvSpPr>
          <p:cNvPr id="35" name="Left-right-up Arrow 34">
            <a:extLst>
              <a:ext uri="{FF2B5EF4-FFF2-40B4-BE49-F238E27FC236}">
                <a16:creationId xmlns:a16="http://schemas.microsoft.com/office/drawing/2014/main" id="{314A679B-6B0E-E6F1-FE4D-DCBE1FA9F671}"/>
              </a:ext>
            </a:extLst>
          </p:cNvPr>
          <p:cNvSpPr/>
          <p:nvPr/>
        </p:nvSpPr>
        <p:spPr bwMode="auto">
          <a:xfrm rot="10800000">
            <a:off x="1415480" y="2284108"/>
            <a:ext cx="8784976" cy="523607"/>
          </a:xfrm>
          <a:prstGeom prst="leftRightUpArrow">
            <a:avLst/>
          </a:prstGeom>
          <a:solidFill>
            <a:schemeClr val="bg1">
              <a:lumMod val="50000"/>
            </a:schemeClr>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pic>
        <p:nvPicPr>
          <p:cNvPr id="41" name="Graphic 40" descr="Badge Follow with solid fill">
            <a:extLst>
              <a:ext uri="{FF2B5EF4-FFF2-40B4-BE49-F238E27FC236}">
                <a16:creationId xmlns:a16="http://schemas.microsoft.com/office/drawing/2014/main" id="{98A353F1-CA89-C90D-4273-5483C622C808}"/>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5598249" y="4005302"/>
            <a:ext cx="439838" cy="439838"/>
          </a:xfrm>
          <a:prstGeom prst="rect">
            <a:avLst/>
          </a:prstGeom>
        </p:spPr>
      </p:pic>
      <p:sp>
        <p:nvSpPr>
          <p:cNvPr id="42" name="Rechteck 83">
            <a:extLst>
              <a:ext uri="{FF2B5EF4-FFF2-40B4-BE49-F238E27FC236}">
                <a16:creationId xmlns:a16="http://schemas.microsoft.com/office/drawing/2014/main" id="{A177D4C2-7AD3-FDBD-7E85-9A52A93186B2}"/>
              </a:ext>
            </a:extLst>
          </p:cNvPr>
          <p:cNvSpPr/>
          <p:nvPr/>
        </p:nvSpPr>
        <p:spPr bwMode="auto">
          <a:xfrm>
            <a:off x="2629399" y="5464321"/>
            <a:ext cx="1778291" cy="720080"/>
          </a:xfrm>
          <a:prstGeom prst="rect">
            <a:avLst/>
          </a:prstGeom>
          <a:solidFill>
            <a:srgbClr val="002043"/>
          </a:solidFill>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latin typeface="Book Antiqua" panose="02040602050305030304" pitchFamily="18" charset="0"/>
                <a:cs typeface="Arial" pitchFamily="34" charset="0"/>
              </a:rPr>
              <a:t>Evaluation</a:t>
            </a:r>
          </a:p>
        </p:txBody>
      </p:sp>
      <p:sp>
        <p:nvSpPr>
          <p:cNvPr id="44" name="Rechteck 83">
            <a:extLst>
              <a:ext uri="{FF2B5EF4-FFF2-40B4-BE49-F238E27FC236}">
                <a16:creationId xmlns:a16="http://schemas.microsoft.com/office/drawing/2014/main" id="{7DB7ABAA-952C-2787-87B0-14F926342887}"/>
              </a:ext>
            </a:extLst>
          </p:cNvPr>
          <p:cNvSpPr/>
          <p:nvPr/>
        </p:nvSpPr>
        <p:spPr bwMode="auto">
          <a:xfrm>
            <a:off x="7135314" y="5464321"/>
            <a:ext cx="1778291" cy="720080"/>
          </a:xfrm>
          <a:prstGeom prst="rect">
            <a:avLst/>
          </a:prstGeom>
          <a:solidFill>
            <a:srgbClr val="002043"/>
          </a:solidFill>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latin typeface="Book Antiqua" panose="02040602050305030304" pitchFamily="18" charset="0"/>
                <a:cs typeface="Arial" pitchFamily="34" charset="0"/>
              </a:rPr>
              <a:t>Analysis</a:t>
            </a:r>
          </a:p>
        </p:txBody>
      </p:sp>
      <p:pic>
        <p:nvPicPr>
          <p:cNvPr id="8" name="Picture 7">
            <a:extLst>
              <a:ext uri="{FF2B5EF4-FFF2-40B4-BE49-F238E27FC236}">
                <a16:creationId xmlns:a16="http://schemas.microsoft.com/office/drawing/2014/main" id="{E8908150-CEBB-71F2-A215-B9D31579B9A4}"/>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524677" y="4509700"/>
            <a:ext cx="586981" cy="1043522"/>
          </a:xfrm>
          <a:prstGeom prst="rect">
            <a:avLst/>
          </a:prstGeom>
        </p:spPr>
      </p:pic>
      <p:sp>
        <p:nvSpPr>
          <p:cNvPr id="9" name="Left-right Arrow 8">
            <a:extLst>
              <a:ext uri="{FF2B5EF4-FFF2-40B4-BE49-F238E27FC236}">
                <a16:creationId xmlns:a16="http://schemas.microsoft.com/office/drawing/2014/main" id="{E9632E66-613A-0C35-4C68-A88E88A0C5BE}"/>
              </a:ext>
            </a:extLst>
          </p:cNvPr>
          <p:cNvSpPr/>
          <p:nvPr/>
        </p:nvSpPr>
        <p:spPr bwMode="auto">
          <a:xfrm>
            <a:off x="4736576" y="5652506"/>
            <a:ext cx="2069852" cy="343711"/>
          </a:xfrm>
          <a:prstGeom prst="leftRightArrow">
            <a:avLst/>
          </a:prstGeom>
          <a:solidFill>
            <a:schemeClr val="bg1">
              <a:lumMod val="50000"/>
            </a:schemeClr>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7" name="Date Placeholder 3">
            <a:extLst>
              <a:ext uri="{FF2B5EF4-FFF2-40B4-BE49-F238E27FC236}">
                <a16:creationId xmlns:a16="http://schemas.microsoft.com/office/drawing/2014/main" id="{A32E2162-6CA7-A781-B53C-C554F2B9A123}"/>
              </a:ext>
            </a:extLst>
          </p:cNvPr>
          <p:cNvSpPr txBox="1">
            <a:spLocks/>
          </p:cNvSpPr>
          <p:nvPr/>
        </p:nvSpPr>
        <p:spPr bwMode="auto">
          <a:xfrm>
            <a:off x="5805677" y="6344206"/>
            <a:ext cx="588344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defPPr>
              <a:defRPr lang="de-DE"/>
            </a:defPPr>
            <a:lvl1pPr marL="0" marR="0" indent="0" algn="r" defTabSz="914400" rtl="0" eaLnBrk="0" fontAlgn="base" latinLnBrk="0" hangingPunct="0">
              <a:lnSpc>
                <a:spcPct val="100000"/>
              </a:lnSpc>
              <a:spcBef>
                <a:spcPct val="0"/>
              </a:spcBef>
              <a:spcAft>
                <a:spcPct val="0"/>
              </a:spcAft>
              <a:buClrTx/>
              <a:buSzTx/>
              <a:buFontTx/>
              <a:buNone/>
              <a:tabLs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en-IN" dirty="0">
                <a:hlinkClick r:id="rId15"/>
              </a:rPr>
              <a:t>https://techovedas.com/bigger-vs-better-can-llama-3-size-overpower-mistral-7b-accuracy/</a:t>
            </a:r>
            <a:endParaRPr lang="en-IN" dirty="0"/>
          </a:p>
          <a:p>
            <a:pPr>
              <a:defRPr/>
            </a:pPr>
            <a:r>
              <a:rPr lang="en-IN" dirty="0">
                <a:hlinkClick r:id="rId16"/>
              </a:rPr>
              <a:t>https://docs.adapterhub.ml/</a:t>
            </a:r>
            <a:endParaRPr lang="en-IN" dirty="0"/>
          </a:p>
        </p:txBody>
      </p:sp>
    </p:spTree>
    <p:extLst>
      <p:ext uri="{BB962C8B-B14F-4D97-AF65-F5344CB8AC3E}">
        <p14:creationId xmlns:p14="http://schemas.microsoft.com/office/powerpoint/2010/main" val="162315335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35" grpId="0" animBg="1"/>
      <p:bldP spid="42" grpId="0" animBg="1"/>
      <p:bldP spid="44" grpId="0" animBg="1"/>
      <p:bldP spid="9" grpId="0" animBg="1"/>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E3F5E90-9966-2334-84CE-A06D2C4FC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0E3F5E90-9966-2334-84CE-A06D2C4FC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A2FE03D-328F-AA7C-7DC4-BB3F1D2BB985}"/>
              </a:ext>
            </a:extLst>
          </p:cNvPr>
          <p:cNvSpPr>
            <a:spLocks noGrp="1"/>
          </p:cNvSpPr>
          <p:nvPr>
            <p:ph type="title"/>
          </p:nvPr>
        </p:nvSpPr>
        <p:spPr/>
        <p:txBody>
          <a:bodyPr vert="horz"/>
          <a:lstStyle/>
          <a:p>
            <a:r>
              <a:rPr lang="en-GB" dirty="0">
                <a:latin typeface="Book Antiqua" panose="02040602050305030304" pitchFamily="18" charset="0"/>
              </a:rPr>
              <a:t>Methodology - Dataset</a:t>
            </a:r>
          </a:p>
        </p:txBody>
      </p:sp>
      <p:sp>
        <p:nvSpPr>
          <p:cNvPr id="4" name="Date Placeholder 3">
            <a:extLst>
              <a:ext uri="{FF2B5EF4-FFF2-40B4-BE49-F238E27FC236}">
                <a16:creationId xmlns:a16="http://schemas.microsoft.com/office/drawing/2014/main" id="{9C4EC17F-828B-A370-5F52-F7885C18DEAB}"/>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084B6EA9-4B0E-EB9D-8FE6-311E415F98D4}"/>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15</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9FA437C1-7B43-9493-B8B9-22154CDBD888}"/>
              </a:ext>
            </a:extLst>
          </p:cNvPr>
          <p:cNvSpPr>
            <a:spLocks noGrp="1"/>
          </p:cNvSpPr>
          <p:nvPr>
            <p:ph type="ftr" sz="quarter" idx="11"/>
          </p:nvPr>
        </p:nvSpPr>
        <p:spPr/>
        <p:txBody>
          <a:bodyPr/>
          <a:lstStyle/>
          <a:p>
            <a:pPr>
              <a:defRPr/>
            </a:pPr>
            <a:r>
              <a:rPr lang="en-US">
                <a:latin typeface="Book Antiqua" panose="02040602050305030304" pitchFamily="18" charset="0"/>
              </a:rPr>
              <a:t>20240819 | Mehul Raj Kumawat | Domain Adaptation in LLMs through PEFT</a:t>
            </a:r>
            <a:endParaRPr lang="de-DE" dirty="0">
              <a:latin typeface="Book Antiqua" panose="02040602050305030304" pitchFamily="18" charset="0"/>
            </a:endParaRPr>
          </a:p>
        </p:txBody>
      </p:sp>
      <p:graphicFrame>
        <p:nvGraphicFramePr>
          <p:cNvPr id="8" name="Diagram 7">
            <a:extLst>
              <a:ext uri="{FF2B5EF4-FFF2-40B4-BE49-F238E27FC236}">
                <a16:creationId xmlns:a16="http://schemas.microsoft.com/office/drawing/2014/main" id="{799E9379-A1C0-4E90-9A0E-D7C4C8D948A3}"/>
              </a:ext>
            </a:extLst>
          </p:cNvPr>
          <p:cNvGraphicFramePr/>
          <p:nvPr>
            <p:extLst>
              <p:ext uri="{D42A27DB-BD31-4B8C-83A1-F6EECF244321}">
                <p14:modId xmlns:p14="http://schemas.microsoft.com/office/powerpoint/2010/main" val="3730490591"/>
              </p:ext>
            </p:extLst>
          </p:nvPr>
        </p:nvGraphicFramePr>
        <p:xfrm>
          <a:off x="58138" y="1095216"/>
          <a:ext cx="12072664" cy="4667567"/>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1" name="Date Placeholder 3">
            <a:extLst>
              <a:ext uri="{FF2B5EF4-FFF2-40B4-BE49-F238E27FC236}">
                <a16:creationId xmlns:a16="http://schemas.microsoft.com/office/drawing/2014/main" id="{457BB31E-9DBB-5BBC-C87B-2CB7212A319C}"/>
              </a:ext>
            </a:extLst>
          </p:cNvPr>
          <p:cNvSpPr txBox="1">
            <a:spLocks/>
          </p:cNvSpPr>
          <p:nvPr/>
        </p:nvSpPr>
        <p:spPr bwMode="auto">
          <a:xfrm>
            <a:off x="5735960" y="5949280"/>
            <a:ext cx="5955449" cy="56545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defPPr>
              <a:defRPr lang="de-DE"/>
            </a:defPPr>
            <a:lvl1pPr marL="0" marR="0" indent="0" algn="r" defTabSz="914400" rtl="0" eaLnBrk="0" fontAlgn="base" latinLnBrk="0" hangingPunct="0">
              <a:lnSpc>
                <a:spcPct val="100000"/>
              </a:lnSpc>
              <a:spcBef>
                <a:spcPct val="0"/>
              </a:spcBef>
              <a:spcAft>
                <a:spcPct val="0"/>
              </a:spcAft>
              <a:buClrTx/>
              <a:buSzTx/>
              <a:buFontTx/>
              <a:buNone/>
              <a:tabLs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de-DE" dirty="0" err="1">
                <a:latin typeface="Book Antiqua" panose="02040602050305030304" pitchFamily="18" charset="0"/>
              </a:rPr>
              <a:t>Arxiv</a:t>
            </a:r>
            <a:r>
              <a:rPr lang="de-DE" dirty="0">
                <a:latin typeface="Book Antiqua" panose="02040602050305030304" pitchFamily="18" charset="0"/>
              </a:rPr>
              <a:t>: https://</a:t>
            </a:r>
            <a:r>
              <a:rPr lang="de-DE" dirty="0" err="1">
                <a:latin typeface="Book Antiqua" panose="02040602050305030304" pitchFamily="18" charset="0"/>
              </a:rPr>
              <a:t>huggingface.co</a:t>
            </a:r>
            <a:r>
              <a:rPr lang="de-DE" dirty="0">
                <a:latin typeface="Book Antiqua" panose="02040602050305030304" pitchFamily="18" charset="0"/>
              </a:rPr>
              <a:t>/</a:t>
            </a:r>
            <a:r>
              <a:rPr lang="de-DE" dirty="0" err="1">
                <a:latin typeface="Book Antiqua" panose="02040602050305030304" pitchFamily="18" charset="0"/>
              </a:rPr>
              <a:t>datasets</a:t>
            </a:r>
            <a:r>
              <a:rPr lang="de-DE" dirty="0">
                <a:latin typeface="Book Antiqua" panose="02040602050305030304" pitchFamily="18" charset="0"/>
              </a:rPr>
              <a:t>/</a:t>
            </a:r>
            <a:r>
              <a:rPr lang="de-DE" dirty="0" err="1">
                <a:latin typeface="Book Antiqua" panose="02040602050305030304" pitchFamily="18" charset="0"/>
              </a:rPr>
              <a:t>ccdv</a:t>
            </a:r>
            <a:r>
              <a:rPr lang="de-DE" dirty="0">
                <a:latin typeface="Book Antiqua" panose="02040602050305030304" pitchFamily="18" charset="0"/>
              </a:rPr>
              <a:t>/</a:t>
            </a:r>
            <a:r>
              <a:rPr lang="de-DE" dirty="0" err="1">
                <a:latin typeface="Book Antiqua" panose="02040602050305030304" pitchFamily="18" charset="0"/>
              </a:rPr>
              <a:t>arxiv-summarization</a:t>
            </a:r>
            <a:r>
              <a:rPr lang="de-DE" dirty="0">
                <a:latin typeface="Book Antiqua" panose="02040602050305030304" pitchFamily="18" charset="0"/>
              </a:rPr>
              <a:t> </a:t>
            </a:r>
          </a:p>
          <a:p>
            <a:pPr>
              <a:defRPr/>
            </a:pPr>
            <a:r>
              <a:rPr lang="de-DE" dirty="0">
                <a:latin typeface="Book Antiqua" panose="02040602050305030304" pitchFamily="18" charset="0"/>
              </a:rPr>
              <a:t>Multi-</a:t>
            </a:r>
            <a:r>
              <a:rPr lang="de-DE" dirty="0" err="1">
                <a:latin typeface="Book Antiqua" panose="02040602050305030304" pitchFamily="18" charset="0"/>
              </a:rPr>
              <a:t>lex</a:t>
            </a:r>
            <a:r>
              <a:rPr lang="de-DE" dirty="0">
                <a:latin typeface="Book Antiqua" panose="02040602050305030304" pitchFamily="18" charset="0"/>
              </a:rPr>
              <a:t> </a:t>
            </a:r>
            <a:r>
              <a:rPr lang="de-DE" dirty="0" err="1">
                <a:latin typeface="Book Antiqua" panose="02040602050305030304" pitchFamily="18" charset="0"/>
              </a:rPr>
              <a:t>sum</a:t>
            </a:r>
            <a:r>
              <a:rPr lang="de-DE" dirty="0">
                <a:latin typeface="Book Antiqua" panose="02040602050305030304" pitchFamily="18" charset="0"/>
              </a:rPr>
              <a:t>: https://</a:t>
            </a:r>
            <a:r>
              <a:rPr lang="de-DE" dirty="0" err="1">
                <a:latin typeface="Book Antiqua" panose="02040602050305030304" pitchFamily="18" charset="0"/>
              </a:rPr>
              <a:t>huggingface.co</a:t>
            </a:r>
            <a:r>
              <a:rPr lang="de-DE" dirty="0">
                <a:latin typeface="Book Antiqua" panose="02040602050305030304" pitchFamily="18" charset="0"/>
              </a:rPr>
              <a:t>/</a:t>
            </a:r>
            <a:r>
              <a:rPr lang="de-DE" dirty="0" err="1">
                <a:latin typeface="Book Antiqua" panose="02040602050305030304" pitchFamily="18" charset="0"/>
              </a:rPr>
              <a:t>datasets</a:t>
            </a:r>
            <a:r>
              <a:rPr lang="de-DE" dirty="0">
                <a:latin typeface="Book Antiqua" panose="02040602050305030304" pitchFamily="18" charset="0"/>
              </a:rPr>
              <a:t>/</a:t>
            </a:r>
            <a:r>
              <a:rPr lang="de-DE" dirty="0" err="1">
                <a:latin typeface="Book Antiqua" panose="02040602050305030304" pitchFamily="18" charset="0"/>
              </a:rPr>
              <a:t>allenai</a:t>
            </a:r>
            <a:r>
              <a:rPr lang="de-DE" dirty="0">
                <a:latin typeface="Book Antiqua" panose="02040602050305030304" pitchFamily="18" charset="0"/>
              </a:rPr>
              <a:t>/</a:t>
            </a:r>
            <a:r>
              <a:rPr lang="de-DE" dirty="0" err="1">
                <a:latin typeface="Book Antiqua" panose="02040602050305030304" pitchFamily="18" charset="0"/>
              </a:rPr>
              <a:t>multi_lexsum</a:t>
            </a:r>
            <a:r>
              <a:rPr lang="de-DE" dirty="0">
                <a:latin typeface="Book Antiqua" panose="02040602050305030304" pitchFamily="18" charset="0"/>
              </a:rPr>
              <a:t> </a:t>
            </a:r>
          </a:p>
          <a:p>
            <a:pPr>
              <a:defRPr/>
            </a:pPr>
            <a:r>
              <a:rPr lang="de-DE" dirty="0" err="1">
                <a:latin typeface="Book Antiqua" panose="02040602050305030304" pitchFamily="18" charset="0"/>
              </a:rPr>
              <a:t>Pubmed</a:t>
            </a:r>
            <a:r>
              <a:rPr lang="de-DE" dirty="0">
                <a:latin typeface="Book Antiqua" panose="02040602050305030304" pitchFamily="18" charset="0"/>
              </a:rPr>
              <a:t>: https://</a:t>
            </a:r>
            <a:r>
              <a:rPr lang="de-DE" dirty="0" err="1">
                <a:latin typeface="Book Antiqua" panose="02040602050305030304" pitchFamily="18" charset="0"/>
              </a:rPr>
              <a:t>huggingface.co</a:t>
            </a:r>
            <a:r>
              <a:rPr lang="de-DE" dirty="0">
                <a:latin typeface="Book Antiqua" panose="02040602050305030304" pitchFamily="18" charset="0"/>
              </a:rPr>
              <a:t>/</a:t>
            </a:r>
            <a:r>
              <a:rPr lang="de-DE" dirty="0" err="1">
                <a:latin typeface="Book Antiqua" panose="02040602050305030304" pitchFamily="18" charset="0"/>
              </a:rPr>
              <a:t>datasets</a:t>
            </a:r>
            <a:r>
              <a:rPr lang="de-DE" dirty="0">
                <a:latin typeface="Book Antiqua" panose="02040602050305030304" pitchFamily="18" charset="0"/>
              </a:rPr>
              <a:t>/</a:t>
            </a:r>
            <a:r>
              <a:rPr lang="de-DE" dirty="0" err="1">
                <a:latin typeface="Book Antiqua" panose="02040602050305030304" pitchFamily="18" charset="0"/>
              </a:rPr>
              <a:t>ccdv</a:t>
            </a:r>
            <a:r>
              <a:rPr lang="de-DE" dirty="0">
                <a:latin typeface="Book Antiqua" panose="02040602050305030304" pitchFamily="18" charset="0"/>
              </a:rPr>
              <a:t>/</a:t>
            </a:r>
            <a:r>
              <a:rPr lang="de-DE" dirty="0" err="1">
                <a:latin typeface="Book Antiqua" panose="02040602050305030304" pitchFamily="18" charset="0"/>
              </a:rPr>
              <a:t>pubmed-summarization</a:t>
            </a:r>
            <a:r>
              <a:rPr lang="de-DE" dirty="0">
                <a:latin typeface="Book Antiqua" panose="02040602050305030304" pitchFamily="18" charset="0"/>
              </a:rPr>
              <a:t>  </a:t>
            </a:r>
          </a:p>
          <a:p>
            <a:pPr>
              <a:defRPr/>
            </a:pPr>
            <a:r>
              <a:rPr lang="de-DE" dirty="0">
                <a:latin typeface="Book Antiqua" panose="02040602050305030304" pitchFamily="18" charset="0"/>
              </a:rPr>
              <a:t>News </a:t>
            </a:r>
            <a:r>
              <a:rPr lang="de-DE" dirty="0" err="1">
                <a:latin typeface="Book Antiqua" panose="02040602050305030304" pitchFamily="18" charset="0"/>
              </a:rPr>
              <a:t>summarization</a:t>
            </a:r>
            <a:r>
              <a:rPr lang="de-DE" dirty="0">
                <a:latin typeface="Book Antiqua" panose="02040602050305030304" pitchFamily="18" charset="0"/>
              </a:rPr>
              <a:t>: https://</a:t>
            </a:r>
            <a:r>
              <a:rPr lang="de-DE" dirty="0" err="1">
                <a:latin typeface="Book Antiqua" panose="02040602050305030304" pitchFamily="18" charset="0"/>
              </a:rPr>
              <a:t>www.kaggle.com</a:t>
            </a:r>
            <a:r>
              <a:rPr lang="de-DE" dirty="0">
                <a:latin typeface="Book Antiqua" panose="02040602050305030304" pitchFamily="18" charset="0"/>
              </a:rPr>
              <a:t>/</a:t>
            </a:r>
            <a:r>
              <a:rPr lang="de-DE" dirty="0" err="1">
                <a:latin typeface="Book Antiqua" panose="02040602050305030304" pitchFamily="18" charset="0"/>
              </a:rPr>
              <a:t>datasets</a:t>
            </a:r>
            <a:r>
              <a:rPr lang="de-DE" dirty="0">
                <a:latin typeface="Book Antiqua" panose="02040602050305030304" pitchFamily="18" charset="0"/>
              </a:rPr>
              <a:t>/</a:t>
            </a:r>
            <a:r>
              <a:rPr lang="de-DE" dirty="0" err="1">
                <a:latin typeface="Book Antiqua" panose="02040602050305030304" pitchFamily="18" charset="0"/>
              </a:rPr>
              <a:t>sbhatti</a:t>
            </a:r>
            <a:r>
              <a:rPr lang="de-DE" dirty="0">
                <a:latin typeface="Book Antiqua" panose="02040602050305030304" pitchFamily="18" charset="0"/>
              </a:rPr>
              <a:t>/news-</a:t>
            </a:r>
            <a:r>
              <a:rPr lang="de-DE" dirty="0" err="1">
                <a:latin typeface="Book Antiqua" panose="02040602050305030304" pitchFamily="18" charset="0"/>
              </a:rPr>
              <a:t>summarization</a:t>
            </a:r>
            <a:r>
              <a:rPr lang="de-DE" dirty="0">
                <a:latin typeface="Book Antiqua" panose="02040602050305030304" pitchFamily="18" charset="0"/>
              </a:rPr>
              <a:t>/</a:t>
            </a:r>
            <a:r>
              <a:rPr lang="de-DE" dirty="0" err="1">
                <a:latin typeface="Book Antiqua" panose="02040602050305030304" pitchFamily="18" charset="0"/>
              </a:rPr>
              <a:t>data</a:t>
            </a:r>
            <a:endParaRPr lang="de-DE" dirty="0">
              <a:latin typeface="Book Antiqua" panose="02040602050305030304" pitchFamily="18" charset="0"/>
            </a:endParaRPr>
          </a:p>
        </p:txBody>
      </p:sp>
    </p:spTree>
    <p:extLst>
      <p:ext uri="{BB962C8B-B14F-4D97-AF65-F5344CB8AC3E}">
        <p14:creationId xmlns:p14="http://schemas.microsoft.com/office/powerpoint/2010/main" val="1772584499"/>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E3F5E90-9966-2334-84CE-A06D2C4FC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0E3F5E90-9966-2334-84CE-A06D2C4FC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A2FE03D-328F-AA7C-7DC4-BB3F1D2BB985}"/>
              </a:ext>
            </a:extLst>
          </p:cNvPr>
          <p:cNvSpPr>
            <a:spLocks noGrp="1"/>
          </p:cNvSpPr>
          <p:nvPr>
            <p:ph type="title"/>
          </p:nvPr>
        </p:nvSpPr>
        <p:spPr/>
        <p:txBody>
          <a:bodyPr vert="horz"/>
          <a:lstStyle/>
          <a:p>
            <a:r>
              <a:rPr lang="en-GB" dirty="0">
                <a:latin typeface="Book Antiqua" panose="02040602050305030304" pitchFamily="18" charset="0"/>
              </a:rPr>
              <a:t>Methodology: LLM</a:t>
            </a:r>
          </a:p>
        </p:txBody>
      </p:sp>
      <p:sp>
        <p:nvSpPr>
          <p:cNvPr id="4" name="Date Placeholder 3">
            <a:extLst>
              <a:ext uri="{FF2B5EF4-FFF2-40B4-BE49-F238E27FC236}">
                <a16:creationId xmlns:a16="http://schemas.microsoft.com/office/drawing/2014/main" id="{9C4EC17F-828B-A370-5F52-F7885C18DEAB}"/>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084B6EA9-4B0E-EB9D-8FE6-311E415F98D4}"/>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16</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9FA437C1-7B43-9493-B8B9-22154CDBD888}"/>
              </a:ext>
            </a:extLst>
          </p:cNvPr>
          <p:cNvSpPr>
            <a:spLocks noGrp="1"/>
          </p:cNvSpPr>
          <p:nvPr>
            <p:ph type="ftr" sz="quarter" idx="11"/>
          </p:nvPr>
        </p:nvSpPr>
        <p:spPr/>
        <p:txBody>
          <a:bodyPr/>
          <a:lstStyle/>
          <a:p>
            <a:pPr>
              <a:defRPr/>
            </a:pPr>
            <a:r>
              <a:rPr lang="en-US">
                <a:latin typeface="Book Antiqua" panose="02040602050305030304" pitchFamily="18" charset="0"/>
              </a:rPr>
              <a:t>20240819 | Mehul Raj Kumawat | Domain Adaptation in LLMs through PEFT</a:t>
            </a:r>
            <a:endParaRPr lang="de-DE" dirty="0">
              <a:latin typeface="Book Antiqua" panose="02040602050305030304" pitchFamily="18" charset="0"/>
            </a:endParaRPr>
          </a:p>
        </p:txBody>
      </p:sp>
      <p:sp>
        <p:nvSpPr>
          <p:cNvPr id="16" name="TextBox 15">
            <a:extLst>
              <a:ext uri="{FF2B5EF4-FFF2-40B4-BE49-F238E27FC236}">
                <a16:creationId xmlns:a16="http://schemas.microsoft.com/office/drawing/2014/main" id="{A867AB49-9B77-224B-E811-B04BA6F517ED}"/>
              </a:ext>
            </a:extLst>
          </p:cNvPr>
          <p:cNvSpPr txBox="1"/>
          <p:nvPr/>
        </p:nvSpPr>
        <p:spPr>
          <a:xfrm>
            <a:off x="4300538" y="1557338"/>
            <a:ext cx="184731"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endParaRPr lang="en-US" dirty="0">
              <a:latin typeface="Arial" pitchFamily="34" charset="0"/>
            </a:endParaRPr>
          </a:p>
        </p:txBody>
      </p:sp>
      <p:pic>
        <p:nvPicPr>
          <p:cNvPr id="5" name="Picture 4" descr="A llama with blue and white logo&#10;&#10;Description automatically generated">
            <a:extLst>
              <a:ext uri="{FF2B5EF4-FFF2-40B4-BE49-F238E27FC236}">
                <a16:creationId xmlns:a16="http://schemas.microsoft.com/office/drawing/2014/main" id="{6DA33E4E-ACEC-BD93-8F99-4E8ADF1542D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6878" y="911526"/>
            <a:ext cx="4248472" cy="2291781"/>
          </a:xfrm>
          <a:prstGeom prst="rect">
            <a:avLst/>
          </a:prstGeom>
        </p:spPr>
      </p:pic>
      <p:pic>
        <p:nvPicPr>
          <p:cNvPr id="7" name="Picture 6" descr="A black and orange square with a black background&#10;&#10;Description automatically generated">
            <a:extLst>
              <a:ext uri="{FF2B5EF4-FFF2-40B4-BE49-F238E27FC236}">
                <a16:creationId xmlns:a16="http://schemas.microsoft.com/office/drawing/2014/main" id="{EC7BF4A3-9CBF-7E64-E10E-113C6480A72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67366" y="911526"/>
            <a:ext cx="2518441" cy="2291781"/>
          </a:xfrm>
          <a:prstGeom prst="rect">
            <a:avLst/>
          </a:prstGeom>
        </p:spPr>
      </p:pic>
      <p:sp>
        <p:nvSpPr>
          <p:cNvPr id="8" name="TextBox 7">
            <a:extLst>
              <a:ext uri="{FF2B5EF4-FFF2-40B4-BE49-F238E27FC236}">
                <a16:creationId xmlns:a16="http://schemas.microsoft.com/office/drawing/2014/main" id="{20D708D0-EAD8-1EA8-D138-2622B57A3891}"/>
              </a:ext>
            </a:extLst>
          </p:cNvPr>
          <p:cNvSpPr txBox="1"/>
          <p:nvPr/>
        </p:nvSpPr>
        <p:spPr>
          <a:xfrm>
            <a:off x="956877" y="3701350"/>
            <a:ext cx="4248472" cy="1815882"/>
          </a:xfrm>
          <a:prstGeom prst="rect">
            <a:avLst/>
          </a:prstGeom>
          <a:solidFill>
            <a:schemeClr val="bg1">
              <a:lumMod val="85000"/>
            </a:schemeClr>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buFont typeface="Arial" panose="020B0604020202020204" pitchFamily="34" charset="0"/>
              <a:buChar char="•"/>
            </a:pPr>
            <a:r>
              <a:rPr lang="en-US" sz="1600" dirty="0">
                <a:latin typeface="Book Antiqua" panose="02040602050305030304" pitchFamily="18" charset="0"/>
              </a:rPr>
              <a:t>8 billion parameters</a:t>
            </a:r>
          </a:p>
          <a:p>
            <a:pPr marL="285750" indent="-285750">
              <a:buFont typeface="Arial" panose="020B0604020202020204" pitchFamily="34" charset="0"/>
              <a:buChar char="•"/>
            </a:pPr>
            <a:endParaRPr lang="en-US" sz="1600" dirty="0">
              <a:latin typeface="Book Antiqua" panose="02040602050305030304" pitchFamily="18" charset="0"/>
            </a:endParaRPr>
          </a:p>
          <a:p>
            <a:pPr marL="285750" indent="-285750">
              <a:buFont typeface="Arial" panose="020B0604020202020204" pitchFamily="34" charset="0"/>
              <a:buChar char="•"/>
            </a:pPr>
            <a:r>
              <a:rPr lang="en-US" sz="1600" dirty="0">
                <a:latin typeface="Book Antiqua" panose="02040602050305030304" pitchFamily="18" charset="0"/>
              </a:rPr>
              <a:t>More versatile</a:t>
            </a:r>
          </a:p>
          <a:p>
            <a:pPr marL="285750" indent="-285750">
              <a:buFont typeface="Arial" panose="020B0604020202020204" pitchFamily="34" charset="0"/>
              <a:buChar char="•"/>
            </a:pPr>
            <a:endParaRPr lang="en-US" sz="1600" dirty="0">
              <a:latin typeface="Book Antiqua" panose="02040602050305030304" pitchFamily="18" charset="0"/>
            </a:endParaRPr>
          </a:p>
          <a:p>
            <a:pPr marL="285750" indent="-285750">
              <a:buFont typeface="Arial" panose="020B0604020202020204" pitchFamily="34" charset="0"/>
              <a:buChar char="•"/>
            </a:pPr>
            <a:r>
              <a:rPr lang="en-IN" sz="1600" dirty="0">
                <a:latin typeface="Book Antiqua" panose="02040602050305030304" pitchFamily="18" charset="0"/>
              </a:rPr>
              <a:t>Supports 128,256 tokens (up from 32,000 in </a:t>
            </a:r>
            <a:r>
              <a:rPr lang="en-IN" sz="1600" dirty="0" err="1">
                <a:latin typeface="Book Antiqua" panose="02040602050305030304" pitchFamily="18" charset="0"/>
              </a:rPr>
              <a:t>LLaMA</a:t>
            </a:r>
            <a:r>
              <a:rPr lang="en-IN" sz="1600" dirty="0">
                <a:latin typeface="Book Antiqua" panose="02040602050305030304" pitchFamily="18" charset="0"/>
              </a:rPr>
              <a:t> 2)</a:t>
            </a:r>
            <a:endParaRPr lang="en-US" sz="1600" dirty="0">
              <a:latin typeface="Book Antiqua" panose="02040602050305030304" pitchFamily="18" charset="0"/>
            </a:endParaRPr>
          </a:p>
          <a:p>
            <a:pPr marL="285750" indent="-285750">
              <a:buFont typeface="Arial" panose="020B0604020202020204" pitchFamily="34" charset="0"/>
              <a:buChar char="•"/>
            </a:pPr>
            <a:endParaRPr lang="en-IN" sz="1600" dirty="0">
              <a:latin typeface="Book Antiqua" panose="02040602050305030304" pitchFamily="18" charset="0"/>
            </a:endParaRPr>
          </a:p>
        </p:txBody>
      </p:sp>
      <p:sp>
        <p:nvSpPr>
          <p:cNvPr id="10" name="TextBox 9">
            <a:extLst>
              <a:ext uri="{FF2B5EF4-FFF2-40B4-BE49-F238E27FC236}">
                <a16:creationId xmlns:a16="http://schemas.microsoft.com/office/drawing/2014/main" id="{E71E7702-221C-F570-CA5B-D84D7AA94886}"/>
              </a:ext>
            </a:extLst>
          </p:cNvPr>
          <p:cNvSpPr txBox="1"/>
          <p:nvPr/>
        </p:nvSpPr>
        <p:spPr>
          <a:xfrm>
            <a:off x="6502350" y="3684833"/>
            <a:ext cx="4248472" cy="1815882"/>
          </a:xfrm>
          <a:prstGeom prst="rect">
            <a:avLst/>
          </a:prstGeom>
          <a:solidFill>
            <a:schemeClr val="bg1">
              <a:lumMod val="85000"/>
            </a:schemeClr>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buFont typeface="Arial" panose="020B0604020202020204" pitchFamily="34" charset="0"/>
              <a:buChar char="•"/>
            </a:pPr>
            <a:r>
              <a:rPr lang="en-IN" sz="1600" dirty="0">
                <a:latin typeface="Book Antiqua" panose="02040602050305030304" pitchFamily="18" charset="0"/>
              </a:rPr>
              <a:t>7 billion parameters </a:t>
            </a:r>
          </a:p>
          <a:p>
            <a:pPr marL="285750" indent="-285750">
              <a:buFont typeface="Arial" panose="020B0604020202020204" pitchFamily="34" charset="0"/>
              <a:buChar char="•"/>
            </a:pPr>
            <a:endParaRPr lang="en-IN" sz="1600" dirty="0">
              <a:latin typeface="Book Antiqua" panose="02040602050305030304" pitchFamily="18" charset="0"/>
            </a:endParaRPr>
          </a:p>
          <a:p>
            <a:pPr marL="285750" indent="-285750">
              <a:buFont typeface="Arial" panose="020B0604020202020204" pitchFamily="34" charset="0"/>
              <a:buChar char="•"/>
            </a:pPr>
            <a:r>
              <a:rPr lang="en-IN" sz="1600" dirty="0">
                <a:latin typeface="Book Antiqua" panose="02040602050305030304" pitchFamily="18" charset="0"/>
              </a:rPr>
              <a:t>Outperforms Llama 2 (13B) on all benchmarks</a:t>
            </a:r>
          </a:p>
          <a:p>
            <a:pPr marL="285750" indent="-285750">
              <a:buFont typeface="Arial" panose="020B0604020202020204" pitchFamily="34" charset="0"/>
              <a:buChar char="•"/>
            </a:pPr>
            <a:endParaRPr lang="en-US" sz="1600" dirty="0">
              <a:latin typeface="Book Antiqua" panose="02040602050305030304" pitchFamily="18" charset="0"/>
            </a:endParaRPr>
          </a:p>
          <a:p>
            <a:pPr marL="285750" indent="-285750">
              <a:buFont typeface="Arial" panose="020B0604020202020204" pitchFamily="34" charset="0"/>
              <a:buChar char="•"/>
            </a:pPr>
            <a:r>
              <a:rPr lang="en-IN" sz="1600" dirty="0">
                <a:latin typeface="Book Antiqua" panose="02040602050305030304" pitchFamily="18" charset="0"/>
              </a:rPr>
              <a:t>Manages up to 128K tokens with reduced computational cost</a:t>
            </a:r>
          </a:p>
        </p:txBody>
      </p:sp>
      <p:sp>
        <p:nvSpPr>
          <p:cNvPr id="9" name="Date Placeholder 3">
            <a:extLst>
              <a:ext uri="{FF2B5EF4-FFF2-40B4-BE49-F238E27FC236}">
                <a16:creationId xmlns:a16="http://schemas.microsoft.com/office/drawing/2014/main" id="{E2D4337B-452B-8193-0DE3-4CB39B3975A5}"/>
              </a:ext>
            </a:extLst>
          </p:cNvPr>
          <p:cNvSpPr txBox="1">
            <a:spLocks/>
          </p:cNvSpPr>
          <p:nvPr/>
        </p:nvSpPr>
        <p:spPr bwMode="auto">
          <a:xfrm>
            <a:off x="5735960" y="6092823"/>
            <a:ext cx="5955449" cy="421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defPPr>
              <a:defRPr lang="de-DE"/>
            </a:defPPr>
            <a:lvl1pPr marL="0" marR="0" indent="0" algn="r" defTabSz="914400" rtl="0" eaLnBrk="0" fontAlgn="base" latinLnBrk="0" hangingPunct="0">
              <a:lnSpc>
                <a:spcPct val="100000"/>
              </a:lnSpc>
              <a:spcBef>
                <a:spcPct val="0"/>
              </a:spcBef>
              <a:spcAft>
                <a:spcPct val="0"/>
              </a:spcAft>
              <a:buClrTx/>
              <a:buSzTx/>
              <a:buFontTx/>
              <a:buNone/>
              <a:tabLs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de-DE" dirty="0">
                <a:latin typeface="Book Antiqua" panose="02040602050305030304" pitchFamily="18" charset="0"/>
                <a:hlinkClick r:id="rId8"/>
              </a:rPr>
              <a:t>https://llama.meta.com/llama3/</a:t>
            </a:r>
            <a:endParaRPr lang="de-DE" dirty="0">
              <a:latin typeface="Book Antiqua" panose="02040602050305030304" pitchFamily="18" charset="0"/>
            </a:endParaRPr>
          </a:p>
          <a:p>
            <a:pPr>
              <a:defRPr/>
            </a:pPr>
            <a:r>
              <a:rPr lang="de-DE" dirty="0">
                <a:latin typeface="Book Antiqua" panose="02040602050305030304" pitchFamily="18" charset="0"/>
              </a:rPr>
              <a:t>https://</a:t>
            </a:r>
            <a:r>
              <a:rPr lang="de-DE" dirty="0" err="1">
                <a:latin typeface="Book Antiqua" panose="02040602050305030304" pitchFamily="18" charset="0"/>
              </a:rPr>
              <a:t>mistral.ai</a:t>
            </a:r>
            <a:r>
              <a:rPr lang="de-DE" dirty="0">
                <a:latin typeface="Book Antiqua" panose="02040602050305030304" pitchFamily="18" charset="0"/>
              </a:rPr>
              <a:t>/</a:t>
            </a:r>
          </a:p>
        </p:txBody>
      </p:sp>
    </p:spTree>
    <p:extLst>
      <p:ext uri="{BB962C8B-B14F-4D97-AF65-F5344CB8AC3E}">
        <p14:creationId xmlns:p14="http://schemas.microsoft.com/office/powerpoint/2010/main" val="340274524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E3F5E90-9966-2334-84CE-A06D2C4FC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0E3F5E90-9966-2334-84CE-A06D2C4FC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A2FE03D-328F-AA7C-7DC4-BB3F1D2BB985}"/>
              </a:ext>
            </a:extLst>
          </p:cNvPr>
          <p:cNvSpPr>
            <a:spLocks noGrp="1"/>
          </p:cNvSpPr>
          <p:nvPr>
            <p:ph type="title"/>
          </p:nvPr>
        </p:nvSpPr>
        <p:spPr/>
        <p:txBody>
          <a:bodyPr vert="horz"/>
          <a:lstStyle/>
          <a:p>
            <a:r>
              <a:rPr lang="en-GB" dirty="0">
                <a:latin typeface="Book Antiqua" panose="02040602050305030304" pitchFamily="18" charset="0"/>
              </a:rPr>
              <a:t>Methodology: LLM</a:t>
            </a:r>
          </a:p>
        </p:txBody>
      </p:sp>
      <p:sp>
        <p:nvSpPr>
          <p:cNvPr id="4" name="Date Placeholder 3">
            <a:extLst>
              <a:ext uri="{FF2B5EF4-FFF2-40B4-BE49-F238E27FC236}">
                <a16:creationId xmlns:a16="http://schemas.microsoft.com/office/drawing/2014/main" id="{9C4EC17F-828B-A370-5F52-F7885C18DEAB}"/>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084B6EA9-4B0E-EB9D-8FE6-311E415F98D4}"/>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17</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9FA437C1-7B43-9493-B8B9-22154CDBD888}"/>
              </a:ext>
            </a:extLst>
          </p:cNvPr>
          <p:cNvSpPr>
            <a:spLocks noGrp="1"/>
          </p:cNvSpPr>
          <p:nvPr>
            <p:ph type="ftr" sz="quarter" idx="11"/>
          </p:nvPr>
        </p:nvSpPr>
        <p:spPr/>
        <p:txBody>
          <a:bodyPr/>
          <a:lstStyle/>
          <a:p>
            <a:pPr>
              <a:defRPr/>
            </a:pPr>
            <a:r>
              <a:rPr lang="en-US">
                <a:latin typeface="Book Antiqua" panose="02040602050305030304" pitchFamily="18" charset="0"/>
              </a:rPr>
              <a:t>20240819 | Mehul Raj Kumawat | Domain Adaptation in LLMs through PEFT</a:t>
            </a:r>
            <a:endParaRPr lang="de-DE" dirty="0">
              <a:latin typeface="Book Antiqua" panose="02040602050305030304" pitchFamily="18" charset="0"/>
            </a:endParaRPr>
          </a:p>
        </p:txBody>
      </p:sp>
      <p:sp>
        <p:nvSpPr>
          <p:cNvPr id="16" name="TextBox 15">
            <a:extLst>
              <a:ext uri="{FF2B5EF4-FFF2-40B4-BE49-F238E27FC236}">
                <a16:creationId xmlns:a16="http://schemas.microsoft.com/office/drawing/2014/main" id="{A867AB49-9B77-224B-E811-B04BA6F517ED}"/>
              </a:ext>
            </a:extLst>
          </p:cNvPr>
          <p:cNvSpPr txBox="1"/>
          <p:nvPr/>
        </p:nvSpPr>
        <p:spPr>
          <a:xfrm>
            <a:off x="4300538" y="1557338"/>
            <a:ext cx="184731"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endParaRPr lang="en-US" dirty="0">
              <a:latin typeface="Book Antiqua" panose="02040602050305030304" pitchFamily="18" charset="0"/>
            </a:endParaRPr>
          </a:p>
        </p:txBody>
      </p:sp>
      <p:pic>
        <p:nvPicPr>
          <p:cNvPr id="5" name="Picture 4" descr="A llama with blue and white logo&#10;&#10;Description automatically generated">
            <a:extLst>
              <a:ext uri="{FF2B5EF4-FFF2-40B4-BE49-F238E27FC236}">
                <a16:creationId xmlns:a16="http://schemas.microsoft.com/office/drawing/2014/main" id="{6DA33E4E-ACEC-BD93-8F99-4E8ADF1542D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72328" y="2539266"/>
            <a:ext cx="3298752" cy="1779467"/>
          </a:xfrm>
          <a:prstGeom prst="rect">
            <a:avLst/>
          </a:prstGeom>
        </p:spPr>
      </p:pic>
      <p:sp>
        <p:nvSpPr>
          <p:cNvPr id="9" name="Date Placeholder 3">
            <a:extLst>
              <a:ext uri="{FF2B5EF4-FFF2-40B4-BE49-F238E27FC236}">
                <a16:creationId xmlns:a16="http://schemas.microsoft.com/office/drawing/2014/main" id="{E2D4337B-452B-8193-0DE3-4CB39B3975A5}"/>
              </a:ext>
            </a:extLst>
          </p:cNvPr>
          <p:cNvSpPr txBox="1">
            <a:spLocks/>
          </p:cNvSpPr>
          <p:nvPr/>
        </p:nvSpPr>
        <p:spPr bwMode="auto">
          <a:xfrm>
            <a:off x="5735960" y="6092823"/>
            <a:ext cx="5955449" cy="421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defPPr>
              <a:defRPr lang="de-DE"/>
            </a:defPPr>
            <a:lvl1pPr marL="0" marR="0" indent="0" algn="r" defTabSz="914400" rtl="0" eaLnBrk="0" fontAlgn="base" latinLnBrk="0" hangingPunct="0">
              <a:lnSpc>
                <a:spcPct val="100000"/>
              </a:lnSpc>
              <a:spcBef>
                <a:spcPct val="0"/>
              </a:spcBef>
              <a:spcAft>
                <a:spcPct val="0"/>
              </a:spcAft>
              <a:buClrTx/>
              <a:buSzTx/>
              <a:buFontTx/>
              <a:buNone/>
              <a:tabLs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de-DE" dirty="0">
                <a:latin typeface="Book Antiqua" panose="02040602050305030304" pitchFamily="18" charset="0"/>
                <a:hlinkClick r:id="rId7"/>
              </a:rPr>
              <a:t>https://llama.meta.com/llama3/</a:t>
            </a:r>
            <a:endParaRPr lang="de-DE" dirty="0">
              <a:latin typeface="Book Antiqua" panose="02040602050305030304" pitchFamily="18" charset="0"/>
            </a:endParaRPr>
          </a:p>
          <a:p>
            <a:pPr>
              <a:defRPr/>
            </a:pPr>
            <a:r>
              <a:rPr lang="de-DE" dirty="0">
                <a:latin typeface="Book Antiqua" panose="02040602050305030304" pitchFamily="18" charset="0"/>
              </a:rPr>
              <a:t>https://</a:t>
            </a:r>
            <a:r>
              <a:rPr lang="de-DE" dirty="0" err="1">
                <a:latin typeface="Book Antiqua" panose="02040602050305030304" pitchFamily="18" charset="0"/>
              </a:rPr>
              <a:t>mistral.ai</a:t>
            </a:r>
            <a:r>
              <a:rPr lang="de-DE" dirty="0">
                <a:latin typeface="Book Antiqua" panose="02040602050305030304" pitchFamily="18" charset="0"/>
              </a:rPr>
              <a:t>/</a:t>
            </a:r>
          </a:p>
        </p:txBody>
      </p:sp>
      <p:graphicFrame>
        <p:nvGraphicFramePr>
          <p:cNvPr id="17" name="Diagram 16">
            <a:extLst>
              <a:ext uri="{FF2B5EF4-FFF2-40B4-BE49-F238E27FC236}">
                <a16:creationId xmlns:a16="http://schemas.microsoft.com/office/drawing/2014/main" id="{01E7E237-94CE-1738-7BD3-CD61E0644F8B}"/>
              </a:ext>
            </a:extLst>
          </p:cNvPr>
          <p:cNvGraphicFramePr/>
          <p:nvPr>
            <p:extLst>
              <p:ext uri="{D42A27DB-BD31-4B8C-83A1-F6EECF244321}">
                <p14:modId xmlns:p14="http://schemas.microsoft.com/office/powerpoint/2010/main" val="2799665990"/>
              </p:ext>
            </p:extLst>
          </p:nvPr>
        </p:nvGraphicFramePr>
        <p:xfrm>
          <a:off x="1239912" y="2545503"/>
          <a:ext cx="1903760" cy="177323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8" name="Diagram 17">
            <a:extLst>
              <a:ext uri="{FF2B5EF4-FFF2-40B4-BE49-F238E27FC236}">
                <a16:creationId xmlns:a16="http://schemas.microsoft.com/office/drawing/2014/main" id="{B25A4938-D622-A15C-984A-AD4F2D34D3F8}"/>
              </a:ext>
            </a:extLst>
          </p:cNvPr>
          <p:cNvGraphicFramePr/>
          <p:nvPr>
            <p:extLst>
              <p:ext uri="{D42A27DB-BD31-4B8C-83A1-F6EECF244321}">
                <p14:modId xmlns:p14="http://schemas.microsoft.com/office/powerpoint/2010/main" val="3141487432"/>
              </p:ext>
            </p:extLst>
          </p:nvPr>
        </p:nvGraphicFramePr>
        <p:xfrm>
          <a:off x="4669824" y="215610"/>
          <a:ext cx="1903760" cy="177323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9" name="Diagram 18">
            <a:extLst>
              <a:ext uri="{FF2B5EF4-FFF2-40B4-BE49-F238E27FC236}">
                <a16:creationId xmlns:a16="http://schemas.microsoft.com/office/drawing/2014/main" id="{EEBD6CC7-8EA2-F7BF-7675-2DDB0B723C4D}"/>
              </a:ext>
            </a:extLst>
          </p:cNvPr>
          <p:cNvGraphicFramePr/>
          <p:nvPr>
            <p:extLst>
              <p:ext uri="{D42A27DB-BD31-4B8C-83A1-F6EECF244321}">
                <p14:modId xmlns:p14="http://schemas.microsoft.com/office/powerpoint/2010/main" val="480894728"/>
              </p:ext>
            </p:extLst>
          </p:nvPr>
        </p:nvGraphicFramePr>
        <p:xfrm>
          <a:off x="8040216" y="2545503"/>
          <a:ext cx="1903760" cy="1773230"/>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20" name="Diagram 19">
            <a:extLst>
              <a:ext uri="{FF2B5EF4-FFF2-40B4-BE49-F238E27FC236}">
                <a16:creationId xmlns:a16="http://schemas.microsoft.com/office/drawing/2014/main" id="{98AC3BDD-6FE8-2D0E-7E30-DC8C031AF2C9}"/>
              </a:ext>
            </a:extLst>
          </p:cNvPr>
          <p:cNvGraphicFramePr/>
          <p:nvPr>
            <p:extLst>
              <p:ext uri="{D42A27DB-BD31-4B8C-83A1-F6EECF244321}">
                <p14:modId xmlns:p14="http://schemas.microsoft.com/office/powerpoint/2010/main" val="3334682705"/>
              </p:ext>
            </p:extLst>
          </p:nvPr>
        </p:nvGraphicFramePr>
        <p:xfrm>
          <a:off x="4669824" y="4869160"/>
          <a:ext cx="1903760" cy="1773230"/>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cxnSp>
        <p:nvCxnSpPr>
          <p:cNvPr id="8" name="Straight Arrow Connector 7">
            <a:extLst>
              <a:ext uri="{FF2B5EF4-FFF2-40B4-BE49-F238E27FC236}">
                <a16:creationId xmlns:a16="http://schemas.microsoft.com/office/drawing/2014/main" id="{F62736DB-784B-2067-7ECB-6EF04A79790F}"/>
              </a:ext>
            </a:extLst>
          </p:cNvPr>
          <p:cNvCxnSpPr>
            <a:cxnSpLocks/>
            <a:stCxn id="5" idx="0"/>
            <a:endCxn id="18" idx="2"/>
          </p:cNvCxnSpPr>
          <p:nvPr/>
        </p:nvCxnSpPr>
        <p:spPr bwMode="auto">
          <a:xfrm flipV="1">
            <a:off x="5621704" y="1988840"/>
            <a:ext cx="0" cy="550426"/>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12" name="Straight Arrow Connector 11">
            <a:extLst>
              <a:ext uri="{FF2B5EF4-FFF2-40B4-BE49-F238E27FC236}">
                <a16:creationId xmlns:a16="http://schemas.microsoft.com/office/drawing/2014/main" id="{AE3F129A-C5FF-940D-ED40-FE79726324FE}"/>
              </a:ext>
            </a:extLst>
          </p:cNvPr>
          <p:cNvCxnSpPr>
            <a:cxnSpLocks/>
            <a:stCxn id="5" idx="1"/>
            <a:endCxn id="17" idx="3"/>
          </p:cNvCxnSpPr>
          <p:nvPr/>
        </p:nvCxnSpPr>
        <p:spPr bwMode="auto">
          <a:xfrm flipH="1">
            <a:off x="3143672" y="3429000"/>
            <a:ext cx="828656" cy="3118"/>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22" name="Straight Arrow Connector 21">
            <a:extLst>
              <a:ext uri="{FF2B5EF4-FFF2-40B4-BE49-F238E27FC236}">
                <a16:creationId xmlns:a16="http://schemas.microsoft.com/office/drawing/2014/main" id="{3174E90C-DEF6-4D9A-79DE-4CD1852EC61D}"/>
              </a:ext>
            </a:extLst>
          </p:cNvPr>
          <p:cNvCxnSpPr>
            <a:cxnSpLocks/>
            <a:stCxn id="5" idx="3"/>
            <a:endCxn id="19" idx="1"/>
          </p:cNvCxnSpPr>
          <p:nvPr/>
        </p:nvCxnSpPr>
        <p:spPr bwMode="auto">
          <a:xfrm>
            <a:off x="7271080" y="3429000"/>
            <a:ext cx="769136" cy="3118"/>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cxnSp>
        <p:nvCxnSpPr>
          <p:cNvPr id="25" name="Straight Arrow Connector 24">
            <a:extLst>
              <a:ext uri="{FF2B5EF4-FFF2-40B4-BE49-F238E27FC236}">
                <a16:creationId xmlns:a16="http://schemas.microsoft.com/office/drawing/2014/main" id="{1E4A8B96-CE50-CBB4-58EC-2EB200AAF387}"/>
              </a:ext>
            </a:extLst>
          </p:cNvPr>
          <p:cNvCxnSpPr>
            <a:cxnSpLocks/>
            <a:stCxn id="5" idx="2"/>
            <a:endCxn id="20" idx="0"/>
          </p:cNvCxnSpPr>
          <p:nvPr/>
        </p:nvCxnSpPr>
        <p:spPr bwMode="auto">
          <a:xfrm>
            <a:off x="5621704" y="4318733"/>
            <a:ext cx="0" cy="550427"/>
          </a:xfrm>
          <a:prstGeom prst="straightConnector1">
            <a:avLst/>
          </a:prstGeom>
          <a:ln>
            <a:headEnd type="none" w="med" len="med"/>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46002921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7" grpId="0">
        <p:bldAsOne/>
      </p:bldGraphic>
      <p:bldGraphic spid="18" grpId="0">
        <p:bldAsOne/>
      </p:bldGraphic>
      <p:bldGraphic spid="19" grpId="0">
        <p:bldAsOne/>
      </p:bldGraphic>
      <p:bldGraphic spid="20"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E3F5E90-9966-2334-84CE-A06D2C4FC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0E3F5E90-9966-2334-84CE-A06D2C4FC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A2FE03D-328F-AA7C-7DC4-BB3F1D2BB985}"/>
              </a:ext>
            </a:extLst>
          </p:cNvPr>
          <p:cNvSpPr>
            <a:spLocks noGrp="1"/>
          </p:cNvSpPr>
          <p:nvPr>
            <p:ph type="title"/>
          </p:nvPr>
        </p:nvSpPr>
        <p:spPr/>
        <p:txBody>
          <a:bodyPr vert="horz"/>
          <a:lstStyle/>
          <a:p>
            <a:r>
              <a:rPr lang="en-GB" dirty="0">
                <a:latin typeface="Book Antiqua" panose="02040602050305030304" pitchFamily="18" charset="0"/>
              </a:rPr>
              <a:t>Methodology: PEFT</a:t>
            </a:r>
          </a:p>
        </p:txBody>
      </p:sp>
      <p:sp>
        <p:nvSpPr>
          <p:cNvPr id="4" name="Date Placeholder 3">
            <a:extLst>
              <a:ext uri="{FF2B5EF4-FFF2-40B4-BE49-F238E27FC236}">
                <a16:creationId xmlns:a16="http://schemas.microsoft.com/office/drawing/2014/main" id="{9C4EC17F-828B-A370-5F52-F7885C18DEAB}"/>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084B6EA9-4B0E-EB9D-8FE6-311E415F98D4}"/>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18</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9FA437C1-7B43-9493-B8B9-22154CDBD888}"/>
              </a:ext>
            </a:extLst>
          </p:cNvPr>
          <p:cNvSpPr>
            <a:spLocks noGrp="1"/>
          </p:cNvSpPr>
          <p:nvPr>
            <p:ph type="ftr" sz="quarter" idx="11"/>
          </p:nvPr>
        </p:nvSpPr>
        <p:spPr/>
        <p:txBody>
          <a:bodyPr/>
          <a:lstStyle/>
          <a:p>
            <a:pPr>
              <a:defRPr/>
            </a:pPr>
            <a:r>
              <a:rPr lang="en-US">
                <a:latin typeface="Book Antiqua" panose="02040602050305030304" pitchFamily="18" charset="0"/>
              </a:rPr>
              <a:t>20240819 | Mehul Raj Kumawat | Domain Adaptation in LLMs through PEFT</a:t>
            </a:r>
            <a:endParaRPr lang="de-DE" dirty="0">
              <a:latin typeface="Book Antiqua" panose="02040602050305030304" pitchFamily="18" charset="0"/>
            </a:endParaRPr>
          </a:p>
        </p:txBody>
      </p:sp>
      <p:sp>
        <p:nvSpPr>
          <p:cNvPr id="16" name="TextBox 15">
            <a:extLst>
              <a:ext uri="{FF2B5EF4-FFF2-40B4-BE49-F238E27FC236}">
                <a16:creationId xmlns:a16="http://schemas.microsoft.com/office/drawing/2014/main" id="{A867AB49-9B77-224B-E811-B04BA6F517ED}"/>
              </a:ext>
            </a:extLst>
          </p:cNvPr>
          <p:cNvSpPr txBox="1"/>
          <p:nvPr/>
        </p:nvSpPr>
        <p:spPr>
          <a:xfrm>
            <a:off x="4300538" y="2041317"/>
            <a:ext cx="184731"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endParaRPr lang="en-US" dirty="0">
              <a:latin typeface="Book Antiqua" panose="02040602050305030304" pitchFamily="18" charset="0"/>
            </a:endParaRPr>
          </a:p>
        </p:txBody>
      </p:sp>
      <p:graphicFrame>
        <p:nvGraphicFramePr>
          <p:cNvPr id="15" name="Diagram 14">
            <a:extLst>
              <a:ext uri="{FF2B5EF4-FFF2-40B4-BE49-F238E27FC236}">
                <a16:creationId xmlns:a16="http://schemas.microsoft.com/office/drawing/2014/main" id="{F39D1F1F-48FA-5818-178E-96AA0368345B}"/>
              </a:ext>
            </a:extLst>
          </p:cNvPr>
          <p:cNvGraphicFramePr/>
          <p:nvPr>
            <p:extLst>
              <p:ext uri="{D42A27DB-BD31-4B8C-83A1-F6EECF244321}">
                <p14:modId xmlns:p14="http://schemas.microsoft.com/office/powerpoint/2010/main" val="1495901196"/>
              </p:ext>
            </p:extLst>
          </p:nvPr>
        </p:nvGraphicFramePr>
        <p:xfrm>
          <a:off x="328599" y="1094848"/>
          <a:ext cx="3684225" cy="1315801"/>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9" name="Picture 8" descr="A diagram of a layer&#10;&#10;Description automatically generated">
            <a:extLst>
              <a:ext uri="{FF2B5EF4-FFF2-40B4-BE49-F238E27FC236}">
                <a16:creationId xmlns:a16="http://schemas.microsoft.com/office/drawing/2014/main" id="{DADFE8A9-7093-4C5D-50AD-47394DA8C7E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520704" y="3001087"/>
            <a:ext cx="3306459" cy="2434425"/>
          </a:xfrm>
          <a:prstGeom prst="rect">
            <a:avLst/>
          </a:prstGeom>
        </p:spPr>
      </p:pic>
      <p:pic>
        <p:nvPicPr>
          <p:cNvPr id="11" name="Picture 10" descr="A mathematical equation with blue and red letters&#10;&#10;Description automatically generated with medium confidence">
            <a:extLst>
              <a:ext uri="{FF2B5EF4-FFF2-40B4-BE49-F238E27FC236}">
                <a16:creationId xmlns:a16="http://schemas.microsoft.com/office/drawing/2014/main" id="{144A8D35-4238-90CE-3CBD-40C5328C41FC}"/>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16240" y="3351148"/>
            <a:ext cx="3108941" cy="1573199"/>
          </a:xfrm>
          <a:prstGeom prst="rect">
            <a:avLst/>
          </a:prstGeom>
        </p:spPr>
      </p:pic>
      <p:pic>
        <p:nvPicPr>
          <p:cNvPr id="21" name="Picture 20" descr="A diagram of a mathematical equation&#10;&#10;Description automatically generated">
            <a:extLst>
              <a:ext uri="{FF2B5EF4-FFF2-40B4-BE49-F238E27FC236}">
                <a16:creationId xmlns:a16="http://schemas.microsoft.com/office/drawing/2014/main" id="{84D4F651-85FF-8321-883A-8AB0ECADA289}"/>
              </a:ext>
            </a:extLst>
          </p:cNvPr>
          <p:cNvPicPr>
            <a:picLocks noChangeAspect="1"/>
          </p:cNvPicPr>
          <p:nvPr/>
        </p:nvPicPr>
        <p:blipFill rotWithShape="1">
          <a:blip r:embed="rId13">
            <a:extLst>
              <a:ext uri="{28A0092B-C50C-407E-A947-70E740481C1C}">
                <a14:useLocalDpi xmlns:a14="http://schemas.microsoft.com/office/drawing/2010/main" val="0"/>
              </a:ext>
            </a:extLst>
          </a:blip>
          <a:srcRect t="18965" r="36427" b="22231"/>
          <a:stretch/>
        </p:blipFill>
        <p:spPr>
          <a:xfrm>
            <a:off x="8337617" y="2785254"/>
            <a:ext cx="3684226" cy="1183957"/>
          </a:xfrm>
          <a:prstGeom prst="rect">
            <a:avLst/>
          </a:prstGeom>
        </p:spPr>
      </p:pic>
      <p:pic>
        <p:nvPicPr>
          <p:cNvPr id="22" name="Picture 21" descr="A diagram of a mathematical equation&#10;&#10;Description automatically generated">
            <a:extLst>
              <a:ext uri="{FF2B5EF4-FFF2-40B4-BE49-F238E27FC236}">
                <a16:creationId xmlns:a16="http://schemas.microsoft.com/office/drawing/2014/main" id="{C9C373FF-E7EC-0E24-3434-CDFBA7D5FBEE}"/>
              </a:ext>
            </a:extLst>
          </p:cNvPr>
          <p:cNvPicPr>
            <a:picLocks noChangeAspect="1"/>
          </p:cNvPicPr>
          <p:nvPr/>
        </p:nvPicPr>
        <p:blipFill rotWithShape="1">
          <a:blip r:embed="rId13">
            <a:extLst>
              <a:ext uri="{28A0092B-C50C-407E-A947-70E740481C1C}">
                <a14:useLocalDpi xmlns:a14="http://schemas.microsoft.com/office/drawing/2010/main" val="0"/>
              </a:ext>
            </a:extLst>
          </a:blip>
          <a:srcRect l="65382" t="11488" r="4990" b="12025"/>
          <a:stretch/>
        </p:blipFill>
        <p:spPr>
          <a:xfrm>
            <a:off x="9230066" y="4040693"/>
            <a:ext cx="2018125" cy="1880224"/>
          </a:xfrm>
          <a:prstGeom prst="rect">
            <a:avLst/>
          </a:prstGeom>
        </p:spPr>
      </p:pic>
      <p:sp>
        <p:nvSpPr>
          <p:cNvPr id="23" name="Date Placeholder 3">
            <a:extLst>
              <a:ext uri="{FF2B5EF4-FFF2-40B4-BE49-F238E27FC236}">
                <a16:creationId xmlns:a16="http://schemas.microsoft.com/office/drawing/2014/main" id="{5D2A238B-29BB-6870-36E3-E7EA74DD7569}"/>
              </a:ext>
            </a:extLst>
          </p:cNvPr>
          <p:cNvSpPr txBox="1">
            <a:spLocks/>
          </p:cNvSpPr>
          <p:nvPr/>
        </p:nvSpPr>
        <p:spPr bwMode="auto">
          <a:xfrm>
            <a:off x="5735960" y="6179271"/>
            <a:ext cx="5955449" cy="421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defPPr>
              <a:defRPr lang="de-DE"/>
            </a:defPPr>
            <a:lvl1pPr marL="0" marR="0" indent="0" algn="r" defTabSz="914400" rtl="0" eaLnBrk="0" fontAlgn="base" latinLnBrk="0" hangingPunct="0">
              <a:lnSpc>
                <a:spcPct val="100000"/>
              </a:lnSpc>
              <a:spcBef>
                <a:spcPct val="0"/>
              </a:spcBef>
              <a:spcAft>
                <a:spcPct val="0"/>
              </a:spcAft>
              <a:buClrTx/>
              <a:buSzTx/>
              <a:buFontTx/>
              <a:buNone/>
              <a:tabLs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en-IN" dirty="0"/>
              <a:t>Hu, E. J., Shen, Y., Wallis, P., Li, Y., Wang, S., Wang, L., &amp; Chen, W. (2021). </a:t>
            </a:r>
            <a:r>
              <a:rPr lang="en-IN" dirty="0" err="1"/>
              <a:t>LoRA</a:t>
            </a:r>
            <a:r>
              <a:rPr lang="en-IN" dirty="0"/>
              <a:t>: Low-Rank Adaptation of Large Language Models. </a:t>
            </a:r>
            <a:r>
              <a:rPr lang="en-IN" i="1" dirty="0" err="1"/>
              <a:t>ArXiv</a:t>
            </a:r>
            <a:r>
              <a:rPr lang="en-IN" dirty="0"/>
              <a:t>. /abs/2106.09685</a:t>
            </a:r>
          </a:p>
          <a:p>
            <a:pPr>
              <a:defRPr/>
            </a:pPr>
            <a:r>
              <a:rPr lang="en-IN" dirty="0" err="1"/>
              <a:t>Zaken</a:t>
            </a:r>
            <a:r>
              <a:rPr lang="en-IN" dirty="0"/>
              <a:t>, E. B., </a:t>
            </a:r>
            <a:r>
              <a:rPr lang="en-IN" dirty="0" err="1"/>
              <a:t>Ravfogel</a:t>
            </a:r>
            <a:r>
              <a:rPr lang="en-IN" dirty="0"/>
              <a:t>, S., &amp; Goldberg, Y. (2021). </a:t>
            </a:r>
            <a:r>
              <a:rPr lang="en-IN" dirty="0" err="1"/>
              <a:t>BitFit</a:t>
            </a:r>
            <a:r>
              <a:rPr lang="en-IN" dirty="0"/>
              <a:t>: Simple Parameter-efficient Fine-tuning for Transformer-based Masked Language-models. </a:t>
            </a:r>
            <a:r>
              <a:rPr lang="en-IN" i="1" dirty="0" err="1"/>
              <a:t>ArXiv</a:t>
            </a:r>
            <a:r>
              <a:rPr lang="en-IN" dirty="0"/>
              <a:t>. /abs/2106.10199</a:t>
            </a:r>
          </a:p>
          <a:p>
            <a:pPr>
              <a:defRPr/>
            </a:pPr>
            <a:r>
              <a:rPr lang="en-IN" dirty="0" err="1"/>
              <a:t>Houlsby</a:t>
            </a:r>
            <a:r>
              <a:rPr lang="en-IN" dirty="0"/>
              <a:t>, N., Giurgiu, A., </a:t>
            </a:r>
            <a:r>
              <a:rPr lang="en-IN" dirty="0" err="1"/>
              <a:t>Jastrzebski</a:t>
            </a:r>
            <a:r>
              <a:rPr lang="en-IN" dirty="0"/>
              <a:t>, S., </a:t>
            </a:r>
            <a:r>
              <a:rPr lang="en-IN" dirty="0" err="1"/>
              <a:t>Morrone</a:t>
            </a:r>
            <a:r>
              <a:rPr lang="en-IN" dirty="0"/>
              <a:t>, B., De </a:t>
            </a:r>
            <a:r>
              <a:rPr lang="en-IN" dirty="0" err="1"/>
              <a:t>Laroussilhe</a:t>
            </a:r>
            <a:r>
              <a:rPr lang="en-IN" dirty="0"/>
              <a:t>, Q., </a:t>
            </a:r>
            <a:r>
              <a:rPr lang="en-IN" dirty="0" err="1"/>
              <a:t>Gesmundo</a:t>
            </a:r>
            <a:r>
              <a:rPr lang="en-IN" dirty="0"/>
              <a:t>, A., </a:t>
            </a:r>
            <a:r>
              <a:rPr lang="en-IN" dirty="0" err="1"/>
              <a:t>Attariyan</a:t>
            </a:r>
            <a:r>
              <a:rPr lang="en-IN" dirty="0"/>
              <a:t>, M., &amp; </a:t>
            </a:r>
            <a:r>
              <a:rPr lang="en-IN" dirty="0" err="1"/>
              <a:t>Gelly</a:t>
            </a:r>
            <a:r>
              <a:rPr lang="en-IN" dirty="0"/>
              <a:t>, S. (2019). Parameter-Efficient Transfer Learning for NLP. </a:t>
            </a:r>
            <a:r>
              <a:rPr lang="en-IN" i="1" dirty="0" err="1"/>
              <a:t>ArXiv</a:t>
            </a:r>
            <a:r>
              <a:rPr lang="en-IN" dirty="0"/>
              <a:t>. /abs/1902.00751</a:t>
            </a:r>
          </a:p>
          <a:p>
            <a:pPr>
              <a:defRPr/>
            </a:pPr>
            <a:endParaRPr lang="de-DE" dirty="0">
              <a:latin typeface="Book Antiqua" panose="02040602050305030304" pitchFamily="18" charset="0"/>
            </a:endParaRPr>
          </a:p>
        </p:txBody>
      </p:sp>
      <p:graphicFrame>
        <p:nvGraphicFramePr>
          <p:cNvPr id="5" name="Diagram 4">
            <a:extLst>
              <a:ext uri="{FF2B5EF4-FFF2-40B4-BE49-F238E27FC236}">
                <a16:creationId xmlns:a16="http://schemas.microsoft.com/office/drawing/2014/main" id="{C8DD30B2-C6A1-C6AE-11B3-12E69FF1D798}"/>
              </a:ext>
            </a:extLst>
          </p:cNvPr>
          <p:cNvGraphicFramePr/>
          <p:nvPr>
            <p:extLst>
              <p:ext uri="{D42A27DB-BD31-4B8C-83A1-F6EECF244321}">
                <p14:modId xmlns:p14="http://schemas.microsoft.com/office/powerpoint/2010/main" val="2707758801"/>
              </p:ext>
            </p:extLst>
          </p:nvPr>
        </p:nvGraphicFramePr>
        <p:xfrm>
          <a:off x="4331822" y="1094847"/>
          <a:ext cx="3684225" cy="1315801"/>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graphicFrame>
        <p:nvGraphicFramePr>
          <p:cNvPr id="7" name="Diagram 6">
            <a:extLst>
              <a:ext uri="{FF2B5EF4-FFF2-40B4-BE49-F238E27FC236}">
                <a16:creationId xmlns:a16="http://schemas.microsoft.com/office/drawing/2014/main" id="{0450FFA7-FC3A-3FAD-7639-809BA886BDB8}"/>
              </a:ext>
            </a:extLst>
          </p:cNvPr>
          <p:cNvGraphicFramePr/>
          <p:nvPr>
            <p:extLst>
              <p:ext uri="{D42A27DB-BD31-4B8C-83A1-F6EECF244321}">
                <p14:modId xmlns:p14="http://schemas.microsoft.com/office/powerpoint/2010/main" val="3886554152"/>
              </p:ext>
            </p:extLst>
          </p:nvPr>
        </p:nvGraphicFramePr>
        <p:xfrm>
          <a:off x="8335046" y="1117315"/>
          <a:ext cx="3684226" cy="1315801"/>
        </p:xfrm>
        <a:graphic>
          <a:graphicData uri="http://schemas.openxmlformats.org/drawingml/2006/diagram">
            <dgm:relIds xmlns:dgm="http://schemas.openxmlformats.org/drawingml/2006/diagram" xmlns:r="http://schemas.openxmlformats.org/officeDocument/2006/relationships" r:dm="rId19" r:lo="rId20" r:qs="rId21" r:cs="rId22"/>
          </a:graphicData>
        </a:graphic>
      </p:graphicFrame>
    </p:spTree>
    <p:extLst>
      <p:ext uri="{BB962C8B-B14F-4D97-AF65-F5344CB8AC3E}">
        <p14:creationId xmlns:p14="http://schemas.microsoft.com/office/powerpoint/2010/main" val="254235696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5" grpId="0">
        <p:bldAsOne/>
      </p:bldGraphic>
      <p:bldGraphic spid="5" grpId="0">
        <p:bldAsOne/>
      </p:bldGraphic>
      <p:bldGraphic spid="7"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E3F5E90-9966-2334-84CE-A06D2C4FC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0E3F5E90-9966-2334-84CE-A06D2C4FC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A2FE03D-328F-AA7C-7DC4-BB3F1D2BB985}"/>
              </a:ext>
            </a:extLst>
          </p:cNvPr>
          <p:cNvSpPr>
            <a:spLocks noGrp="1"/>
          </p:cNvSpPr>
          <p:nvPr>
            <p:ph type="title"/>
          </p:nvPr>
        </p:nvSpPr>
        <p:spPr/>
        <p:txBody>
          <a:bodyPr vert="horz"/>
          <a:lstStyle/>
          <a:p>
            <a:r>
              <a:rPr lang="en-GB" dirty="0">
                <a:latin typeface="Book Antiqua" panose="02040602050305030304" pitchFamily="18" charset="0"/>
              </a:rPr>
              <a:t>Methodology: PEFT</a:t>
            </a:r>
          </a:p>
        </p:txBody>
      </p:sp>
      <p:sp>
        <p:nvSpPr>
          <p:cNvPr id="4" name="Date Placeholder 3">
            <a:extLst>
              <a:ext uri="{FF2B5EF4-FFF2-40B4-BE49-F238E27FC236}">
                <a16:creationId xmlns:a16="http://schemas.microsoft.com/office/drawing/2014/main" id="{9C4EC17F-828B-A370-5F52-F7885C18DEAB}"/>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084B6EA9-4B0E-EB9D-8FE6-311E415F98D4}"/>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19</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9FA437C1-7B43-9493-B8B9-22154CDBD888}"/>
              </a:ext>
            </a:extLst>
          </p:cNvPr>
          <p:cNvSpPr>
            <a:spLocks noGrp="1"/>
          </p:cNvSpPr>
          <p:nvPr>
            <p:ph type="ftr" sz="quarter" idx="11"/>
          </p:nvPr>
        </p:nvSpPr>
        <p:spPr/>
        <p:txBody>
          <a:bodyPr/>
          <a:lstStyle/>
          <a:p>
            <a:pPr>
              <a:defRPr/>
            </a:pPr>
            <a:r>
              <a:rPr lang="en-US">
                <a:latin typeface="Book Antiqua" panose="02040602050305030304" pitchFamily="18" charset="0"/>
              </a:rPr>
              <a:t>20240819 | Mehul Raj Kumawat | Domain Adaptation in LLMs through PEFT</a:t>
            </a:r>
            <a:endParaRPr lang="de-DE" dirty="0">
              <a:latin typeface="Book Antiqua" panose="02040602050305030304" pitchFamily="18" charset="0"/>
            </a:endParaRPr>
          </a:p>
        </p:txBody>
      </p:sp>
      <p:sp>
        <p:nvSpPr>
          <p:cNvPr id="16" name="TextBox 15">
            <a:extLst>
              <a:ext uri="{FF2B5EF4-FFF2-40B4-BE49-F238E27FC236}">
                <a16:creationId xmlns:a16="http://schemas.microsoft.com/office/drawing/2014/main" id="{A867AB49-9B77-224B-E811-B04BA6F517ED}"/>
              </a:ext>
            </a:extLst>
          </p:cNvPr>
          <p:cNvSpPr txBox="1"/>
          <p:nvPr/>
        </p:nvSpPr>
        <p:spPr>
          <a:xfrm>
            <a:off x="4300538" y="2041317"/>
            <a:ext cx="184731"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endParaRPr lang="en-US" dirty="0">
              <a:latin typeface="Book Antiqua" panose="02040602050305030304" pitchFamily="18" charset="0"/>
            </a:endParaRPr>
          </a:p>
        </p:txBody>
      </p:sp>
      <p:pic>
        <p:nvPicPr>
          <p:cNvPr id="7" name="Picture 6" descr="A diagram of a diagram&#10;&#10;Description automatically generated">
            <a:extLst>
              <a:ext uri="{FF2B5EF4-FFF2-40B4-BE49-F238E27FC236}">
                <a16:creationId xmlns:a16="http://schemas.microsoft.com/office/drawing/2014/main" id="{9893DC7B-FC65-7327-A894-97621038277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8599" y="3287972"/>
            <a:ext cx="3684225" cy="1452657"/>
          </a:xfrm>
          <a:prstGeom prst="rect">
            <a:avLst/>
          </a:prstGeom>
        </p:spPr>
      </p:pic>
      <p:pic>
        <p:nvPicPr>
          <p:cNvPr id="10" name="Picture 9" descr="A diagram of a software algorithm&#10;&#10;Description automatically generated">
            <a:extLst>
              <a:ext uri="{FF2B5EF4-FFF2-40B4-BE49-F238E27FC236}">
                <a16:creationId xmlns:a16="http://schemas.microsoft.com/office/drawing/2014/main" id="{720E8014-20C3-F5AD-DC02-432B98A9FE5C}"/>
              </a:ext>
            </a:extLst>
          </p:cNvPr>
          <p:cNvPicPr>
            <a:picLocks noChangeAspect="1"/>
          </p:cNvPicPr>
          <p:nvPr/>
        </p:nvPicPr>
        <p:blipFill rotWithShape="1">
          <a:blip r:embed="rId7">
            <a:extLst>
              <a:ext uri="{28A0092B-C50C-407E-A947-70E740481C1C}">
                <a14:useLocalDpi xmlns:a14="http://schemas.microsoft.com/office/drawing/2010/main" val="0"/>
              </a:ext>
            </a:extLst>
          </a:blip>
          <a:srcRect t="6769"/>
          <a:stretch/>
        </p:blipFill>
        <p:spPr>
          <a:xfrm>
            <a:off x="4485269" y="3257542"/>
            <a:ext cx="3530777" cy="2097303"/>
          </a:xfrm>
          <a:prstGeom prst="rect">
            <a:avLst/>
          </a:prstGeom>
        </p:spPr>
      </p:pic>
      <p:pic>
        <p:nvPicPr>
          <p:cNvPr id="13" name="Picture 12" descr="A diagram of a software process&#10;&#10;Description automatically generated">
            <a:extLst>
              <a:ext uri="{FF2B5EF4-FFF2-40B4-BE49-F238E27FC236}">
                <a16:creationId xmlns:a16="http://schemas.microsoft.com/office/drawing/2014/main" id="{E6F5EC77-A4B8-6D18-54E8-E5E753EABA9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749157" y="2681903"/>
            <a:ext cx="2856004" cy="3226113"/>
          </a:xfrm>
          <a:prstGeom prst="rect">
            <a:avLst/>
          </a:prstGeom>
        </p:spPr>
      </p:pic>
      <p:sp>
        <p:nvSpPr>
          <p:cNvPr id="17" name="Date Placeholder 3">
            <a:extLst>
              <a:ext uri="{FF2B5EF4-FFF2-40B4-BE49-F238E27FC236}">
                <a16:creationId xmlns:a16="http://schemas.microsoft.com/office/drawing/2014/main" id="{D5D6E22D-3079-2737-F75E-C24BC6B5598E}"/>
              </a:ext>
            </a:extLst>
          </p:cNvPr>
          <p:cNvSpPr txBox="1">
            <a:spLocks/>
          </p:cNvSpPr>
          <p:nvPr/>
        </p:nvSpPr>
        <p:spPr bwMode="auto">
          <a:xfrm>
            <a:off x="5735960" y="6179271"/>
            <a:ext cx="5955449" cy="421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defPPr>
              <a:defRPr lang="de-DE"/>
            </a:defPPr>
            <a:lvl1pPr marL="0" marR="0" indent="0" algn="r" defTabSz="914400" rtl="0" eaLnBrk="0" fontAlgn="base" latinLnBrk="0" hangingPunct="0">
              <a:lnSpc>
                <a:spcPct val="100000"/>
              </a:lnSpc>
              <a:spcBef>
                <a:spcPct val="0"/>
              </a:spcBef>
              <a:spcAft>
                <a:spcPct val="0"/>
              </a:spcAft>
              <a:buClrTx/>
              <a:buSzTx/>
              <a:buFontTx/>
              <a:buNone/>
              <a:tabLs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en-IN" dirty="0"/>
              <a:t>Pfeiffer, J., Kamath, A., </a:t>
            </a:r>
            <a:r>
              <a:rPr lang="en-IN" dirty="0" err="1"/>
              <a:t>Rücklé</a:t>
            </a:r>
            <a:r>
              <a:rPr lang="en-IN" dirty="0"/>
              <a:t>, A., Cho, K., &amp; </a:t>
            </a:r>
            <a:r>
              <a:rPr lang="en-IN" dirty="0" err="1"/>
              <a:t>Gurevych</a:t>
            </a:r>
            <a:r>
              <a:rPr lang="en-IN" dirty="0"/>
              <a:t>, I. (2020). </a:t>
            </a:r>
            <a:r>
              <a:rPr lang="en-IN" dirty="0" err="1"/>
              <a:t>AdapterFusion</a:t>
            </a:r>
            <a:r>
              <a:rPr lang="en-IN" dirty="0"/>
              <a:t>: Non-Destructive Task Composition for Transfer Learning. </a:t>
            </a:r>
            <a:r>
              <a:rPr lang="en-IN" i="1" dirty="0" err="1"/>
              <a:t>ArXiv</a:t>
            </a:r>
            <a:r>
              <a:rPr lang="en-IN" dirty="0"/>
              <a:t>. /abs/2005.00247</a:t>
            </a:r>
          </a:p>
          <a:p>
            <a:pPr>
              <a:defRPr/>
            </a:pPr>
            <a:r>
              <a:rPr lang="en-IN" dirty="0"/>
              <a:t>Wu, Z., Arora, A., Wang, Z., Geiger, A., </a:t>
            </a:r>
            <a:r>
              <a:rPr lang="en-IN" dirty="0" err="1"/>
              <a:t>Jurafsky</a:t>
            </a:r>
            <a:r>
              <a:rPr lang="en-IN" dirty="0"/>
              <a:t>, D., Manning, C. D., &amp; Potts, C. (2024). </a:t>
            </a:r>
            <a:r>
              <a:rPr lang="en-IN" dirty="0" err="1"/>
              <a:t>ReFT</a:t>
            </a:r>
            <a:r>
              <a:rPr lang="en-IN" dirty="0"/>
              <a:t>: Representation Finetuning for Language Models. </a:t>
            </a:r>
            <a:r>
              <a:rPr lang="en-IN" i="1" dirty="0" err="1"/>
              <a:t>ArXiv</a:t>
            </a:r>
            <a:r>
              <a:rPr lang="en-IN" dirty="0"/>
              <a:t>. /abs/2404.03592</a:t>
            </a:r>
          </a:p>
          <a:p>
            <a:pPr>
              <a:defRPr/>
            </a:pPr>
            <a:r>
              <a:rPr lang="en-IN" dirty="0"/>
              <a:t>Liu, H., Tam, D., </a:t>
            </a:r>
            <a:r>
              <a:rPr lang="en-IN" dirty="0" err="1"/>
              <a:t>Muqeeth</a:t>
            </a:r>
            <a:r>
              <a:rPr lang="en-IN" dirty="0"/>
              <a:t>, M., </a:t>
            </a:r>
            <a:r>
              <a:rPr lang="en-IN" dirty="0" err="1"/>
              <a:t>Mohta</a:t>
            </a:r>
            <a:r>
              <a:rPr lang="en-IN" dirty="0"/>
              <a:t>, J., Huang, T., Bansal, M., &amp; </a:t>
            </a:r>
            <a:r>
              <a:rPr lang="en-IN" dirty="0" err="1"/>
              <a:t>Raffel</a:t>
            </a:r>
            <a:r>
              <a:rPr lang="en-IN" dirty="0"/>
              <a:t>, C. (2022). Few-Shot Parameter-Efficient Fine-Tuning is Better and Cheaper than In-Context Learning. </a:t>
            </a:r>
            <a:r>
              <a:rPr lang="en-IN" i="1" dirty="0" err="1"/>
              <a:t>ArXiv</a:t>
            </a:r>
            <a:r>
              <a:rPr lang="en-IN" dirty="0"/>
              <a:t>. /abs/2205.05638</a:t>
            </a:r>
          </a:p>
          <a:p>
            <a:pPr>
              <a:defRPr/>
            </a:pPr>
            <a:endParaRPr lang="de-DE" dirty="0">
              <a:latin typeface="Book Antiqua" panose="02040602050305030304" pitchFamily="18" charset="0"/>
            </a:endParaRPr>
          </a:p>
        </p:txBody>
      </p:sp>
      <p:graphicFrame>
        <p:nvGraphicFramePr>
          <p:cNvPr id="5" name="Diagram 4">
            <a:extLst>
              <a:ext uri="{FF2B5EF4-FFF2-40B4-BE49-F238E27FC236}">
                <a16:creationId xmlns:a16="http://schemas.microsoft.com/office/drawing/2014/main" id="{05C05A36-CDB4-B01D-B77B-EF7E732A6F53}"/>
              </a:ext>
            </a:extLst>
          </p:cNvPr>
          <p:cNvGraphicFramePr/>
          <p:nvPr>
            <p:extLst>
              <p:ext uri="{D42A27DB-BD31-4B8C-83A1-F6EECF244321}">
                <p14:modId xmlns:p14="http://schemas.microsoft.com/office/powerpoint/2010/main" val="2295123248"/>
              </p:ext>
            </p:extLst>
          </p:nvPr>
        </p:nvGraphicFramePr>
        <p:xfrm>
          <a:off x="328599" y="1094848"/>
          <a:ext cx="3684225" cy="1315801"/>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aphicFrame>
        <p:nvGraphicFramePr>
          <p:cNvPr id="8" name="Diagram 7">
            <a:extLst>
              <a:ext uri="{FF2B5EF4-FFF2-40B4-BE49-F238E27FC236}">
                <a16:creationId xmlns:a16="http://schemas.microsoft.com/office/drawing/2014/main" id="{802886FB-7A3B-03A3-313F-BA35DC034F6C}"/>
              </a:ext>
            </a:extLst>
          </p:cNvPr>
          <p:cNvGraphicFramePr/>
          <p:nvPr>
            <p:extLst>
              <p:ext uri="{D42A27DB-BD31-4B8C-83A1-F6EECF244321}">
                <p14:modId xmlns:p14="http://schemas.microsoft.com/office/powerpoint/2010/main" val="3578340557"/>
              </p:ext>
            </p:extLst>
          </p:nvPr>
        </p:nvGraphicFramePr>
        <p:xfrm>
          <a:off x="4331822" y="1094847"/>
          <a:ext cx="3684225" cy="1315801"/>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graphicFrame>
        <p:nvGraphicFramePr>
          <p:cNvPr id="9" name="Diagram 8">
            <a:extLst>
              <a:ext uri="{FF2B5EF4-FFF2-40B4-BE49-F238E27FC236}">
                <a16:creationId xmlns:a16="http://schemas.microsoft.com/office/drawing/2014/main" id="{61C798F4-8673-31A5-3B0E-503B934C3511}"/>
              </a:ext>
            </a:extLst>
          </p:cNvPr>
          <p:cNvGraphicFramePr/>
          <p:nvPr>
            <p:extLst>
              <p:ext uri="{D42A27DB-BD31-4B8C-83A1-F6EECF244321}">
                <p14:modId xmlns:p14="http://schemas.microsoft.com/office/powerpoint/2010/main" val="712204623"/>
              </p:ext>
            </p:extLst>
          </p:nvPr>
        </p:nvGraphicFramePr>
        <p:xfrm>
          <a:off x="8335046" y="1117315"/>
          <a:ext cx="3684226" cy="1315801"/>
        </p:xfrm>
        <a:graphic>
          <a:graphicData uri="http://schemas.openxmlformats.org/drawingml/2006/diagram">
            <dgm:relIds xmlns:dgm="http://schemas.openxmlformats.org/drawingml/2006/diagram" xmlns:r="http://schemas.openxmlformats.org/officeDocument/2006/relationships" r:dm="rId19" r:lo="rId20" r:qs="rId21" r:cs="rId22"/>
          </a:graphicData>
        </a:graphic>
      </p:graphicFrame>
    </p:spTree>
    <p:extLst>
      <p:ext uri="{BB962C8B-B14F-4D97-AF65-F5344CB8AC3E}">
        <p14:creationId xmlns:p14="http://schemas.microsoft.com/office/powerpoint/2010/main" val="391267609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Graphic spid="9"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0" y="908721"/>
            <a:ext cx="12192000" cy="576063"/>
          </a:xfrm>
          <a:prstGeom prst="rect">
            <a:avLst/>
          </a:prstGeom>
          <a:solidFill>
            <a:srgbClr val="C5DCF3"/>
          </a:solidFill>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Book Antiqua" panose="02040602050305030304" pitchFamily="18" charset="0"/>
            </a:endParaRPr>
          </a:p>
        </p:txBody>
      </p:sp>
      <p:sp>
        <p:nvSpPr>
          <p:cNvPr id="3" name="Inhaltsplatzhalter 2"/>
          <p:cNvSpPr>
            <a:spLocks noGrp="1"/>
          </p:cNvSpPr>
          <p:nvPr>
            <p:ph idx="1"/>
          </p:nvPr>
        </p:nvSpPr>
        <p:spPr/>
        <p:txBody>
          <a:bodyPr>
            <a:normAutofit/>
          </a:bodyPr>
          <a:lstStyle/>
          <a:p>
            <a:pPr marL="514350" indent="-514350">
              <a:buFont typeface="+mj-lt"/>
              <a:buAutoNum type="arabicPeriod"/>
            </a:pPr>
            <a:r>
              <a:rPr lang="en-US" sz="2400" dirty="0">
                <a:latin typeface="Book Antiqua" panose="02040602050305030304" pitchFamily="18" charset="0"/>
              </a:rPr>
              <a:t>Introduction &amp; Motivation</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Research Questions</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Baseline</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Methodology</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PoC</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Timeline</a:t>
            </a:r>
          </a:p>
        </p:txBody>
      </p:sp>
      <p:sp>
        <p:nvSpPr>
          <p:cNvPr id="2" name="Titel 1"/>
          <p:cNvSpPr>
            <a:spLocks noGrp="1"/>
          </p:cNvSpPr>
          <p:nvPr>
            <p:ph type="title"/>
          </p:nvPr>
        </p:nvSpPr>
        <p:spPr/>
        <p:txBody>
          <a:bodyPr/>
          <a:lstStyle/>
          <a:p>
            <a:r>
              <a:rPr lang="en-US" sz="2800" dirty="0">
                <a:latin typeface="Book Antiqua" panose="02040602050305030304" pitchFamily="18" charset="0"/>
              </a:rPr>
              <a:t>Outline</a:t>
            </a:r>
          </a:p>
        </p:txBody>
      </p:sp>
      <p:sp>
        <p:nvSpPr>
          <p:cNvPr id="4" name="Datumsplatzhalter 3"/>
          <p:cNvSpPr>
            <a:spLocks noGrp="1"/>
          </p:cNvSpPr>
          <p:nvPr>
            <p:ph type="dt" sz="half" idx="10"/>
          </p:nvPr>
        </p:nvSpPr>
        <p:spPr/>
        <p:txBody>
          <a:bodyPr/>
          <a:lstStyle/>
          <a:p>
            <a:r>
              <a:rPr lang="en-IN">
                <a:latin typeface="Book Antiqua" panose="02040602050305030304" pitchFamily="18" charset="0"/>
              </a:rPr>
              <a:t>© sebis</a:t>
            </a:r>
            <a:endParaRPr lang="de-DE" dirty="0">
              <a:latin typeface="Book Antiqua" panose="02040602050305030304" pitchFamily="18" charset="0"/>
            </a:endParaRPr>
          </a:p>
        </p:txBody>
      </p:sp>
      <p:sp>
        <p:nvSpPr>
          <p:cNvPr id="5" name="Fußzeilenplatzhalter 4"/>
          <p:cNvSpPr>
            <a:spLocks noGrp="1"/>
          </p:cNvSpPr>
          <p:nvPr>
            <p:ph type="ftr" sz="quarter" idx="11"/>
          </p:nvPr>
        </p:nvSpPr>
        <p:spPr/>
        <p:txBody>
          <a:bodyPr/>
          <a:lstStyle/>
          <a:p>
            <a:r>
              <a:rPr lang="en-US">
                <a:latin typeface="Book Antiqua" panose="02040602050305030304" pitchFamily="18" charset="0"/>
              </a:rPr>
              <a:t>20240819 | Mehul Raj Kumawat | Domain Adaptation in LLMs through PEFT</a:t>
            </a:r>
            <a:endParaRPr lang="de-DE" dirty="0">
              <a:latin typeface="Book Antiqua" panose="02040602050305030304" pitchFamily="18" charset="0"/>
            </a:endParaRPr>
          </a:p>
        </p:txBody>
      </p:sp>
      <p:sp>
        <p:nvSpPr>
          <p:cNvPr id="6" name="Foliennummernplatzhalter 5"/>
          <p:cNvSpPr>
            <a:spLocks noGrp="1"/>
          </p:cNvSpPr>
          <p:nvPr>
            <p:ph type="sldNum" sz="quarter" idx="12"/>
          </p:nvPr>
        </p:nvSpPr>
        <p:spPr/>
        <p:txBody>
          <a:bodyPr/>
          <a:lstStyle/>
          <a:p>
            <a:fld id="{05BC9FAB-BDC1-47C0-A8BB-6E12A8205D33}" type="slidenum">
              <a:rPr lang="de-DE" smtClean="0">
                <a:latin typeface="Book Antiqua" panose="02040602050305030304" pitchFamily="18" charset="0"/>
              </a:rPr>
              <a:pPr/>
              <a:t>2</a:t>
            </a:fld>
            <a:endParaRPr lang="de-DE" dirty="0">
              <a:latin typeface="Book Antiqua" panose="02040602050305030304" pitchFamily="18" charset="0"/>
            </a:endParaRPr>
          </a:p>
        </p:txBody>
      </p:sp>
    </p:spTree>
    <p:extLst>
      <p:ext uri="{BB962C8B-B14F-4D97-AF65-F5344CB8AC3E}">
        <p14:creationId xmlns:p14="http://schemas.microsoft.com/office/powerpoint/2010/main" val="149688139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E3F5E90-9966-2334-84CE-A06D2C4FC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0E3F5E90-9966-2334-84CE-A06D2C4FC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A2FE03D-328F-AA7C-7DC4-BB3F1D2BB985}"/>
              </a:ext>
            </a:extLst>
          </p:cNvPr>
          <p:cNvSpPr>
            <a:spLocks noGrp="1"/>
          </p:cNvSpPr>
          <p:nvPr>
            <p:ph type="title"/>
          </p:nvPr>
        </p:nvSpPr>
        <p:spPr/>
        <p:txBody>
          <a:bodyPr vert="horz"/>
          <a:lstStyle/>
          <a:p>
            <a:r>
              <a:rPr lang="en-GB" dirty="0">
                <a:latin typeface="Book Antiqua" panose="02040602050305030304" pitchFamily="18" charset="0"/>
              </a:rPr>
              <a:t>Methodology: Evaluation Metrics</a:t>
            </a:r>
          </a:p>
        </p:txBody>
      </p:sp>
      <p:sp>
        <p:nvSpPr>
          <p:cNvPr id="4" name="Date Placeholder 3">
            <a:extLst>
              <a:ext uri="{FF2B5EF4-FFF2-40B4-BE49-F238E27FC236}">
                <a16:creationId xmlns:a16="http://schemas.microsoft.com/office/drawing/2014/main" id="{9C4EC17F-828B-A370-5F52-F7885C18DEAB}"/>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084B6EA9-4B0E-EB9D-8FE6-311E415F98D4}"/>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20</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9FA437C1-7B43-9493-B8B9-22154CDBD888}"/>
              </a:ext>
            </a:extLst>
          </p:cNvPr>
          <p:cNvSpPr>
            <a:spLocks noGrp="1"/>
          </p:cNvSpPr>
          <p:nvPr>
            <p:ph type="ftr" sz="quarter" idx="11"/>
          </p:nvPr>
        </p:nvSpPr>
        <p:spPr/>
        <p:txBody>
          <a:bodyPr/>
          <a:lstStyle/>
          <a:p>
            <a:pPr>
              <a:defRPr/>
            </a:pPr>
            <a:r>
              <a:rPr lang="en-US">
                <a:latin typeface="Book Antiqua" panose="02040602050305030304" pitchFamily="18" charset="0"/>
              </a:rPr>
              <a:t>20240819 | Mehul Raj Kumawat | Domain Adaptation in LLMs through PEFT</a:t>
            </a:r>
            <a:endParaRPr lang="de-DE" dirty="0">
              <a:latin typeface="Book Antiqua" panose="02040602050305030304" pitchFamily="18" charset="0"/>
            </a:endParaRPr>
          </a:p>
        </p:txBody>
      </p:sp>
      <p:sp>
        <p:nvSpPr>
          <p:cNvPr id="16" name="TextBox 15">
            <a:extLst>
              <a:ext uri="{FF2B5EF4-FFF2-40B4-BE49-F238E27FC236}">
                <a16:creationId xmlns:a16="http://schemas.microsoft.com/office/drawing/2014/main" id="{A867AB49-9B77-224B-E811-B04BA6F517ED}"/>
              </a:ext>
            </a:extLst>
          </p:cNvPr>
          <p:cNvSpPr txBox="1"/>
          <p:nvPr/>
        </p:nvSpPr>
        <p:spPr>
          <a:xfrm>
            <a:off x="4300538" y="1557338"/>
            <a:ext cx="184731"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endParaRPr lang="en-US" dirty="0">
              <a:latin typeface="Book Antiqua" panose="02040602050305030304" pitchFamily="18" charset="0"/>
            </a:endParaRPr>
          </a:p>
        </p:txBody>
      </p:sp>
      <p:graphicFrame>
        <p:nvGraphicFramePr>
          <p:cNvPr id="11" name="Diagram 10">
            <a:extLst>
              <a:ext uri="{FF2B5EF4-FFF2-40B4-BE49-F238E27FC236}">
                <a16:creationId xmlns:a16="http://schemas.microsoft.com/office/drawing/2014/main" id="{FDAC414C-46B7-48FC-556D-F37ED6D85F12}"/>
              </a:ext>
            </a:extLst>
          </p:cNvPr>
          <p:cNvGraphicFramePr/>
          <p:nvPr>
            <p:extLst>
              <p:ext uri="{D42A27DB-BD31-4B8C-83A1-F6EECF244321}">
                <p14:modId xmlns:p14="http://schemas.microsoft.com/office/powerpoint/2010/main" val="1284201157"/>
              </p:ext>
            </p:extLst>
          </p:nvPr>
        </p:nvGraphicFramePr>
        <p:xfrm>
          <a:off x="332903" y="1149799"/>
          <a:ext cx="10587633" cy="475252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5" name="Date Placeholder 3">
            <a:extLst>
              <a:ext uri="{FF2B5EF4-FFF2-40B4-BE49-F238E27FC236}">
                <a16:creationId xmlns:a16="http://schemas.microsoft.com/office/drawing/2014/main" id="{96912752-7DC8-A2C6-2613-4752D755C4FB}"/>
              </a:ext>
            </a:extLst>
          </p:cNvPr>
          <p:cNvSpPr txBox="1">
            <a:spLocks/>
          </p:cNvSpPr>
          <p:nvPr/>
        </p:nvSpPr>
        <p:spPr bwMode="auto">
          <a:xfrm>
            <a:off x="5735960" y="6179271"/>
            <a:ext cx="5955449" cy="421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defPPr>
              <a:defRPr lang="de-DE"/>
            </a:defPPr>
            <a:lvl1pPr marL="0" marR="0" indent="0" algn="r" defTabSz="914400" rtl="0" eaLnBrk="0" fontAlgn="base" latinLnBrk="0" hangingPunct="0">
              <a:lnSpc>
                <a:spcPct val="100000"/>
              </a:lnSpc>
              <a:spcBef>
                <a:spcPct val="0"/>
              </a:spcBef>
              <a:spcAft>
                <a:spcPct val="0"/>
              </a:spcAft>
              <a:buClrTx/>
              <a:buSzTx/>
              <a:buFontTx/>
              <a:buNone/>
              <a:tabLs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en-IN" dirty="0"/>
              <a:t>https://</a:t>
            </a:r>
            <a:r>
              <a:rPr lang="en-IN" dirty="0" err="1"/>
              <a:t>en.wikipedia.org</a:t>
            </a:r>
            <a:r>
              <a:rPr lang="en-IN" dirty="0"/>
              <a:t>/wiki/BLEU</a:t>
            </a:r>
          </a:p>
          <a:p>
            <a:pPr>
              <a:defRPr/>
            </a:pPr>
            <a:r>
              <a:rPr lang="en-IN" dirty="0">
                <a:hlinkClick r:id="rId11"/>
              </a:rPr>
              <a:t>https://en.wikipedia.org/wiki/ROUGE_(metric)</a:t>
            </a:r>
            <a:endParaRPr lang="en-IN" dirty="0"/>
          </a:p>
          <a:p>
            <a:pPr>
              <a:defRPr/>
            </a:pPr>
            <a:r>
              <a:rPr lang="en-IN" dirty="0"/>
              <a:t>Zhang, T., Kishore, V., Wu, F., Weinberger, K. Q., &amp; </a:t>
            </a:r>
            <a:r>
              <a:rPr lang="en-IN" dirty="0" err="1"/>
              <a:t>Artzi</a:t>
            </a:r>
            <a:r>
              <a:rPr lang="en-IN" dirty="0"/>
              <a:t>, Y. (2019). </a:t>
            </a:r>
            <a:r>
              <a:rPr lang="en-IN" dirty="0" err="1"/>
              <a:t>BERTScore</a:t>
            </a:r>
            <a:r>
              <a:rPr lang="en-IN" dirty="0"/>
              <a:t>: Evaluating Text Generation with BERT. </a:t>
            </a:r>
            <a:r>
              <a:rPr lang="en-IN" i="1" dirty="0" err="1"/>
              <a:t>ArXiv</a:t>
            </a:r>
            <a:r>
              <a:rPr lang="en-IN" dirty="0"/>
              <a:t>. /abs/1904.09675</a:t>
            </a:r>
          </a:p>
          <a:p>
            <a:pPr>
              <a:defRPr/>
            </a:pPr>
            <a:r>
              <a:rPr lang="en-IN" dirty="0" err="1"/>
              <a:t>Chern</a:t>
            </a:r>
            <a:r>
              <a:rPr lang="en-IN" dirty="0"/>
              <a:t>, S., </a:t>
            </a:r>
            <a:r>
              <a:rPr lang="en-IN" dirty="0" err="1"/>
              <a:t>Chern</a:t>
            </a:r>
            <a:r>
              <a:rPr lang="en-IN" dirty="0"/>
              <a:t>, E., </a:t>
            </a:r>
            <a:r>
              <a:rPr lang="en-IN" dirty="0" err="1"/>
              <a:t>Neubig</a:t>
            </a:r>
            <a:r>
              <a:rPr lang="en-IN" dirty="0"/>
              <a:t>, G., &amp; Liu, P. (2024). Can Large Language Models be Trusted for Evaluation? Scalable Meta-Evaluation of LLMs as Evaluators via Agent Debate. </a:t>
            </a:r>
            <a:r>
              <a:rPr lang="en-IN" i="1" dirty="0" err="1"/>
              <a:t>ArXiv</a:t>
            </a:r>
            <a:r>
              <a:rPr lang="en-IN" dirty="0"/>
              <a:t>. /abs/2401.16788</a:t>
            </a:r>
            <a:endParaRPr lang="de-DE" dirty="0">
              <a:latin typeface="Book Antiqua" panose="02040602050305030304" pitchFamily="18" charset="0"/>
            </a:endParaRPr>
          </a:p>
        </p:txBody>
      </p:sp>
    </p:spTree>
    <p:extLst>
      <p:ext uri="{BB962C8B-B14F-4D97-AF65-F5344CB8AC3E}">
        <p14:creationId xmlns:p14="http://schemas.microsoft.com/office/powerpoint/2010/main" val="1544065560"/>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1530" y="4437112"/>
            <a:ext cx="12192000" cy="576063"/>
          </a:xfrm>
          <a:prstGeom prst="rect">
            <a:avLst/>
          </a:prstGeom>
          <a:solidFill>
            <a:srgbClr val="C5DCF3"/>
          </a:solidFill>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Book Antiqua" panose="02040602050305030304" pitchFamily="18" charset="0"/>
            </a:endParaRPr>
          </a:p>
        </p:txBody>
      </p:sp>
      <p:sp>
        <p:nvSpPr>
          <p:cNvPr id="3" name="Inhaltsplatzhalter 2"/>
          <p:cNvSpPr>
            <a:spLocks noGrp="1"/>
          </p:cNvSpPr>
          <p:nvPr>
            <p:ph idx="1"/>
          </p:nvPr>
        </p:nvSpPr>
        <p:spPr/>
        <p:txBody>
          <a:bodyPr>
            <a:normAutofit/>
          </a:bodyPr>
          <a:lstStyle/>
          <a:p>
            <a:pPr marL="514350" indent="-514350">
              <a:buFont typeface="+mj-lt"/>
              <a:buAutoNum type="arabicPeriod"/>
            </a:pPr>
            <a:r>
              <a:rPr lang="en-US" sz="2400" dirty="0">
                <a:latin typeface="Book Antiqua" panose="02040602050305030304" pitchFamily="18" charset="0"/>
              </a:rPr>
              <a:t>Introduction &amp; Motivation</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Research Questions</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Baseline</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Methodology</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PoC</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Timeline</a:t>
            </a:r>
          </a:p>
        </p:txBody>
      </p:sp>
      <p:sp>
        <p:nvSpPr>
          <p:cNvPr id="2" name="Titel 1"/>
          <p:cNvSpPr>
            <a:spLocks noGrp="1"/>
          </p:cNvSpPr>
          <p:nvPr>
            <p:ph type="title"/>
          </p:nvPr>
        </p:nvSpPr>
        <p:spPr/>
        <p:txBody>
          <a:bodyPr/>
          <a:lstStyle/>
          <a:p>
            <a:r>
              <a:rPr lang="en-US" sz="2800" dirty="0">
                <a:latin typeface="Book Antiqua" panose="02040602050305030304" pitchFamily="18" charset="0"/>
              </a:rPr>
              <a:t>Outline</a:t>
            </a:r>
          </a:p>
        </p:txBody>
      </p:sp>
      <p:sp>
        <p:nvSpPr>
          <p:cNvPr id="4" name="Datumsplatzhalter 3"/>
          <p:cNvSpPr>
            <a:spLocks noGrp="1"/>
          </p:cNvSpPr>
          <p:nvPr>
            <p:ph type="dt" sz="half" idx="10"/>
          </p:nvPr>
        </p:nvSpPr>
        <p:spPr/>
        <p:txBody>
          <a:bodyPr/>
          <a:lstStyle/>
          <a:p>
            <a:r>
              <a:rPr lang="en-IN">
                <a:latin typeface="Book Antiqua" panose="02040602050305030304" pitchFamily="18" charset="0"/>
              </a:rPr>
              <a:t>© sebis</a:t>
            </a:r>
            <a:endParaRPr lang="de-DE" dirty="0">
              <a:latin typeface="Book Antiqua" panose="02040602050305030304" pitchFamily="18" charset="0"/>
            </a:endParaRPr>
          </a:p>
        </p:txBody>
      </p:sp>
      <p:sp>
        <p:nvSpPr>
          <p:cNvPr id="5" name="Fußzeilenplatzhalter 4"/>
          <p:cNvSpPr>
            <a:spLocks noGrp="1"/>
          </p:cNvSpPr>
          <p:nvPr>
            <p:ph type="ftr" sz="quarter" idx="11"/>
          </p:nvPr>
        </p:nvSpPr>
        <p:spPr>
          <a:xfrm>
            <a:off x="263352" y="6578872"/>
            <a:ext cx="5761567" cy="288925"/>
          </a:xfrm>
        </p:spPr>
        <p:txBody>
          <a:bodyPr/>
          <a:lstStyle/>
          <a:p>
            <a:r>
              <a:rPr lang="en-US">
                <a:latin typeface="Book Antiqua" panose="02040602050305030304" pitchFamily="18" charset="0"/>
              </a:rPr>
              <a:t>20240819 | Mehul Raj Kumawat | Domain Adaptation in LLMs through PEFT</a:t>
            </a:r>
            <a:endParaRPr lang="de-DE" dirty="0">
              <a:latin typeface="Book Antiqua" panose="02040602050305030304" pitchFamily="18" charset="0"/>
            </a:endParaRPr>
          </a:p>
        </p:txBody>
      </p:sp>
      <p:sp>
        <p:nvSpPr>
          <p:cNvPr id="6" name="Foliennummernplatzhalter 5"/>
          <p:cNvSpPr>
            <a:spLocks noGrp="1"/>
          </p:cNvSpPr>
          <p:nvPr>
            <p:ph type="sldNum" sz="quarter" idx="12"/>
          </p:nvPr>
        </p:nvSpPr>
        <p:spPr/>
        <p:txBody>
          <a:bodyPr/>
          <a:lstStyle/>
          <a:p>
            <a:fld id="{05BC9FAB-BDC1-47C0-A8BB-6E12A8205D33}" type="slidenum">
              <a:rPr lang="de-DE" smtClean="0">
                <a:latin typeface="Book Antiqua" panose="02040602050305030304" pitchFamily="18" charset="0"/>
              </a:rPr>
              <a:pPr/>
              <a:t>21</a:t>
            </a:fld>
            <a:endParaRPr lang="de-DE" dirty="0">
              <a:latin typeface="Book Antiqua" panose="02040602050305030304" pitchFamily="18" charset="0"/>
            </a:endParaRPr>
          </a:p>
        </p:txBody>
      </p:sp>
    </p:spTree>
    <p:extLst>
      <p:ext uri="{BB962C8B-B14F-4D97-AF65-F5344CB8AC3E}">
        <p14:creationId xmlns:p14="http://schemas.microsoft.com/office/powerpoint/2010/main" val="2317168365"/>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E3F5E90-9966-2334-84CE-A06D2C4FC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0E3F5E90-9966-2334-84CE-A06D2C4FC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A2FE03D-328F-AA7C-7DC4-BB3F1D2BB985}"/>
              </a:ext>
            </a:extLst>
          </p:cNvPr>
          <p:cNvSpPr>
            <a:spLocks noGrp="1"/>
          </p:cNvSpPr>
          <p:nvPr>
            <p:ph type="title"/>
          </p:nvPr>
        </p:nvSpPr>
        <p:spPr/>
        <p:txBody>
          <a:bodyPr vert="horz"/>
          <a:lstStyle/>
          <a:p>
            <a:r>
              <a:rPr lang="en-GB" dirty="0">
                <a:latin typeface="Book Antiqua" panose="02040602050305030304" pitchFamily="18" charset="0"/>
              </a:rPr>
              <a:t>PoC: Results</a:t>
            </a:r>
          </a:p>
        </p:txBody>
      </p:sp>
      <p:sp>
        <p:nvSpPr>
          <p:cNvPr id="4" name="Date Placeholder 3">
            <a:extLst>
              <a:ext uri="{FF2B5EF4-FFF2-40B4-BE49-F238E27FC236}">
                <a16:creationId xmlns:a16="http://schemas.microsoft.com/office/drawing/2014/main" id="{9C4EC17F-828B-A370-5F52-F7885C18DEAB}"/>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084B6EA9-4B0E-EB9D-8FE6-311E415F98D4}"/>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22</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9FA437C1-7B43-9493-B8B9-22154CDBD888}"/>
              </a:ext>
            </a:extLst>
          </p:cNvPr>
          <p:cNvSpPr>
            <a:spLocks noGrp="1"/>
          </p:cNvSpPr>
          <p:nvPr>
            <p:ph type="ftr" sz="quarter" idx="11"/>
          </p:nvPr>
        </p:nvSpPr>
        <p:spPr/>
        <p:txBody>
          <a:bodyPr/>
          <a:lstStyle/>
          <a:p>
            <a:pPr>
              <a:defRPr/>
            </a:pPr>
            <a:r>
              <a:rPr lang="en-US">
                <a:latin typeface="Book Antiqua" panose="02040602050305030304" pitchFamily="18" charset="0"/>
              </a:rPr>
              <a:t>20240819 | Mehul Raj Kumawat | Domain Adaptation in LLMs through PEFT</a:t>
            </a:r>
            <a:endParaRPr lang="de-DE" dirty="0">
              <a:latin typeface="Book Antiqua" panose="02040602050305030304" pitchFamily="18" charset="0"/>
            </a:endParaRPr>
          </a:p>
        </p:txBody>
      </p:sp>
      <p:sp>
        <p:nvSpPr>
          <p:cNvPr id="16" name="TextBox 15">
            <a:extLst>
              <a:ext uri="{FF2B5EF4-FFF2-40B4-BE49-F238E27FC236}">
                <a16:creationId xmlns:a16="http://schemas.microsoft.com/office/drawing/2014/main" id="{A867AB49-9B77-224B-E811-B04BA6F517ED}"/>
              </a:ext>
            </a:extLst>
          </p:cNvPr>
          <p:cNvSpPr txBox="1"/>
          <p:nvPr/>
        </p:nvSpPr>
        <p:spPr>
          <a:xfrm>
            <a:off x="4300538" y="1557338"/>
            <a:ext cx="184731"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endParaRPr lang="en-US" dirty="0">
              <a:latin typeface="Book Antiqua" panose="02040602050305030304" pitchFamily="18" charset="0"/>
            </a:endParaRPr>
          </a:p>
        </p:txBody>
      </p:sp>
      <p:graphicFrame>
        <p:nvGraphicFramePr>
          <p:cNvPr id="7" name="Table 6">
            <a:extLst>
              <a:ext uri="{FF2B5EF4-FFF2-40B4-BE49-F238E27FC236}">
                <a16:creationId xmlns:a16="http://schemas.microsoft.com/office/drawing/2014/main" id="{9B219FC5-5CA4-DDA3-B19C-8A18912D28AB}"/>
              </a:ext>
            </a:extLst>
          </p:cNvPr>
          <p:cNvGraphicFramePr>
            <a:graphicFrameLocks noGrp="1"/>
          </p:cNvGraphicFramePr>
          <p:nvPr>
            <p:extLst>
              <p:ext uri="{D42A27DB-BD31-4B8C-83A1-F6EECF244321}">
                <p14:modId xmlns:p14="http://schemas.microsoft.com/office/powerpoint/2010/main" val="3989440176"/>
              </p:ext>
            </p:extLst>
          </p:nvPr>
        </p:nvGraphicFramePr>
        <p:xfrm>
          <a:off x="1631504" y="1282109"/>
          <a:ext cx="8712965" cy="1488122"/>
        </p:xfrm>
        <a:graphic>
          <a:graphicData uri="http://schemas.openxmlformats.org/drawingml/2006/table">
            <a:tbl>
              <a:tblPr firstRow="1" bandRow="1">
                <a:tableStyleId>{EB9631B5-78F2-41C9-869B-9F39066F8104}</a:tableStyleId>
              </a:tblPr>
              <a:tblGrid>
                <a:gridCol w="1742593">
                  <a:extLst>
                    <a:ext uri="{9D8B030D-6E8A-4147-A177-3AD203B41FA5}">
                      <a16:colId xmlns:a16="http://schemas.microsoft.com/office/drawing/2014/main" val="1238360054"/>
                    </a:ext>
                  </a:extLst>
                </a:gridCol>
                <a:gridCol w="1742593">
                  <a:extLst>
                    <a:ext uri="{9D8B030D-6E8A-4147-A177-3AD203B41FA5}">
                      <a16:colId xmlns:a16="http://schemas.microsoft.com/office/drawing/2014/main" val="37479400"/>
                    </a:ext>
                  </a:extLst>
                </a:gridCol>
                <a:gridCol w="1742593">
                  <a:extLst>
                    <a:ext uri="{9D8B030D-6E8A-4147-A177-3AD203B41FA5}">
                      <a16:colId xmlns:a16="http://schemas.microsoft.com/office/drawing/2014/main" val="496127337"/>
                    </a:ext>
                  </a:extLst>
                </a:gridCol>
                <a:gridCol w="1742593">
                  <a:extLst>
                    <a:ext uri="{9D8B030D-6E8A-4147-A177-3AD203B41FA5}">
                      <a16:colId xmlns:a16="http://schemas.microsoft.com/office/drawing/2014/main" val="3435801244"/>
                    </a:ext>
                  </a:extLst>
                </a:gridCol>
                <a:gridCol w="1742593">
                  <a:extLst>
                    <a:ext uri="{9D8B030D-6E8A-4147-A177-3AD203B41FA5}">
                      <a16:colId xmlns:a16="http://schemas.microsoft.com/office/drawing/2014/main" val="1379333355"/>
                    </a:ext>
                  </a:extLst>
                </a:gridCol>
              </a:tblGrid>
              <a:tr h="357415">
                <a:tc>
                  <a:txBody>
                    <a:bodyPr/>
                    <a:lstStyle/>
                    <a:p>
                      <a:pPr algn="ctr"/>
                      <a:r>
                        <a:rPr lang="en-US" sz="1600" dirty="0">
                          <a:latin typeface="Book Antiqua" panose="02040602050305030304" pitchFamily="18"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gridSpan="2">
                  <a:txBody>
                    <a:bodyPr/>
                    <a:lstStyle/>
                    <a:p>
                      <a:pPr algn="ctr"/>
                      <a:r>
                        <a:rPr lang="en-US" sz="1600" dirty="0">
                          <a:solidFill>
                            <a:schemeClr val="bg1"/>
                          </a:solidFill>
                          <a:latin typeface="Book Antiqua" panose="02040602050305030304" pitchFamily="18" charset="0"/>
                        </a:rPr>
                        <a:t>Medical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en-US" sz="1600" dirty="0">
                          <a:solidFill>
                            <a:schemeClr val="bg1"/>
                          </a:solidFill>
                          <a:latin typeface="Book Antiqua" panose="02040602050305030304" pitchFamily="18" charset="0"/>
                        </a:rPr>
                        <a:t>Science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61918386"/>
                  </a:ext>
                </a:extLst>
              </a:tr>
              <a:tr h="357415">
                <a:tc>
                  <a:txBody>
                    <a:bodyPr/>
                    <a:lstStyle/>
                    <a:p>
                      <a:pPr algn="ctr"/>
                      <a:endParaRPr lang="en-US" sz="1600" dirty="0">
                        <a:solidFill>
                          <a:schemeClr val="bg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ROUGE-1</a:t>
                      </a:r>
                      <a:endParaRPr lang="en-US"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ROUGE-L</a:t>
                      </a:r>
                      <a:endParaRPr lang="en-IN"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ROUGE-1</a:t>
                      </a:r>
                      <a:endParaRPr lang="en-US"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ROUGE-L</a:t>
                      </a:r>
                      <a:endParaRPr lang="en-IN"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extLst>
                  <a:ext uri="{0D108BD9-81ED-4DB2-BD59-A6C34878D82A}">
                    <a16:rowId xmlns:a16="http://schemas.microsoft.com/office/drawing/2014/main" val="968966537"/>
                  </a:ext>
                </a:extLst>
              </a:tr>
              <a:tr h="39145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Llama3 8B</a:t>
                      </a:r>
                      <a:endParaRPr lang="en-US"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b="1" kern="1200" dirty="0">
                          <a:solidFill>
                            <a:schemeClr val="tx1"/>
                          </a:solidFill>
                          <a:effectLst/>
                          <a:latin typeface="Book Antiqua" panose="02040602050305030304" pitchFamily="18" charset="0"/>
                          <a:ea typeface="+mn-ea"/>
                          <a:cs typeface="+mn-cs"/>
                        </a:rPr>
                        <a:t>7.84</a:t>
                      </a:r>
                      <a:endParaRPr lang="en-IN" sz="1600" b="1"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b="1" kern="1200" dirty="0">
                          <a:solidFill>
                            <a:schemeClr val="tx1"/>
                          </a:solidFill>
                          <a:effectLst/>
                          <a:latin typeface="Book Antiqua" panose="02040602050305030304" pitchFamily="18" charset="0"/>
                          <a:ea typeface="+mn-ea"/>
                          <a:cs typeface="+mn-cs"/>
                        </a:rPr>
                        <a:t>6.86</a:t>
                      </a:r>
                      <a:endParaRPr lang="en-IN" sz="1600" b="1"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b="1" kern="1200" dirty="0">
                          <a:solidFill>
                            <a:schemeClr val="tx1"/>
                          </a:solidFill>
                          <a:effectLst/>
                          <a:latin typeface="Book Antiqua" panose="02040602050305030304" pitchFamily="18" charset="0"/>
                          <a:ea typeface="+mn-ea"/>
                          <a:cs typeface="+mn-cs"/>
                        </a:rPr>
                        <a:t>29.05</a:t>
                      </a:r>
                      <a:endParaRPr lang="en-IN" sz="1600" b="1"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b="1" kern="1200" dirty="0">
                          <a:solidFill>
                            <a:schemeClr val="tx1"/>
                          </a:solidFill>
                          <a:effectLst/>
                          <a:latin typeface="Book Antiqua" panose="02040602050305030304" pitchFamily="18" charset="0"/>
                          <a:ea typeface="+mn-ea"/>
                          <a:cs typeface="+mn-cs"/>
                        </a:rPr>
                        <a:t>20.51</a:t>
                      </a:r>
                      <a:endParaRPr lang="en-IN" sz="1600" b="1"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780641310"/>
                  </a:ext>
                </a:extLst>
              </a:tr>
              <a:tr h="38183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Mistral 7B</a:t>
                      </a:r>
                      <a:endParaRPr lang="en-US"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b="0" kern="1200" dirty="0">
                          <a:solidFill>
                            <a:schemeClr val="tx1"/>
                          </a:solidFill>
                          <a:effectLst/>
                          <a:latin typeface="Book Antiqua" panose="02040602050305030304" pitchFamily="18" charset="0"/>
                          <a:ea typeface="+mn-ea"/>
                          <a:cs typeface="+mn-cs"/>
                        </a:rPr>
                        <a:t>5.21</a:t>
                      </a:r>
                      <a:endParaRPr lang="en-IN" sz="1600" b="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b="0" i="1" kern="1200" dirty="0">
                          <a:solidFill>
                            <a:schemeClr val="tx1"/>
                          </a:solidFill>
                          <a:effectLst/>
                          <a:latin typeface="Book Antiqua" panose="02040602050305030304" pitchFamily="18" charset="0"/>
                          <a:ea typeface="+mn-ea"/>
                          <a:cs typeface="+mn-cs"/>
                        </a:rPr>
                        <a:t>3.32</a:t>
                      </a:r>
                      <a:endParaRPr lang="en-IN" sz="1600" b="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b="0" kern="1200" dirty="0">
                          <a:solidFill>
                            <a:schemeClr val="tx1"/>
                          </a:solidFill>
                          <a:effectLst/>
                          <a:latin typeface="Book Antiqua" panose="02040602050305030304" pitchFamily="18" charset="0"/>
                          <a:ea typeface="+mn-ea"/>
                          <a:cs typeface="+mn-cs"/>
                        </a:rPr>
                        <a:t>10.35</a:t>
                      </a:r>
                      <a:endParaRPr lang="en-IN" sz="1600" b="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b="0" kern="1200" dirty="0">
                          <a:solidFill>
                            <a:schemeClr val="tx1"/>
                          </a:solidFill>
                          <a:effectLst/>
                          <a:latin typeface="Book Antiqua" panose="02040602050305030304" pitchFamily="18" charset="0"/>
                          <a:ea typeface="+mn-ea"/>
                          <a:cs typeface="+mn-cs"/>
                        </a:rPr>
                        <a:t>10.01</a:t>
                      </a:r>
                      <a:endParaRPr lang="en-IN" sz="1600" b="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44968671"/>
                  </a:ext>
                </a:extLst>
              </a:tr>
            </a:tbl>
          </a:graphicData>
        </a:graphic>
      </p:graphicFrame>
      <p:sp>
        <p:nvSpPr>
          <p:cNvPr id="8" name="TextBox 7">
            <a:extLst>
              <a:ext uri="{FF2B5EF4-FFF2-40B4-BE49-F238E27FC236}">
                <a16:creationId xmlns:a16="http://schemas.microsoft.com/office/drawing/2014/main" id="{81AAD5FF-5F0E-A7A1-E753-B435989FFC66}"/>
              </a:ext>
            </a:extLst>
          </p:cNvPr>
          <p:cNvSpPr txBox="1"/>
          <p:nvPr/>
        </p:nvSpPr>
        <p:spPr>
          <a:xfrm>
            <a:off x="1631503" y="3056726"/>
            <a:ext cx="8712965" cy="276999"/>
          </a:xfrm>
          <a:prstGeom prst="rect">
            <a:avLst/>
          </a:prstGeom>
          <a:solidFill>
            <a:schemeClr val="bg1"/>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200" dirty="0">
                <a:latin typeface="Book Antiqua" panose="02040602050305030304" pitchFamily="18" charset="0"/>
              </a:rPr>
              <a:t>Table 2: ROUGE-1/L scores (x100) of LLaMA3 &amp; Mistral on the Medical &amp; Science dataset from PoC experiments with </a:t>
            </a:r>
            <a:r>
              <a:rPr lang="en-US" sz="1200" dirty="0" err="1">
                <a:latin typeface="Book Antiqua" panose="02040602050305030304" pitchFamily="18" charset="0"/>
              </a:rPr>
              <a:t>LoRA</a:t>
            </a:r>
            <a:r>
              <a:rPr lang="en-US" sz="1200" dirty="0">
                <a:latin typeface="Book Antiqua" panose="02040602050305030304" pitchFamily="18" charset="0"/>
              </a:rPr>
              <a:t>.</a:t>
            </a:r>
          </a:p>
        </p:txBody>
      </p:sp>
      <p:graphicFrame>
        <p:nvGraphicFramePr>
          <p:cNvPr id="9" name="Table 8">
            <a:extLst>
              <a:ext uri="{FF2B5EF4-FFF2-40B4-BE49-F238E27FC236}">
                <a16:creationId xmlns:a16="http://schemas.microsoft.com/office/drawing/2014/main" id="{F4F07FBC-6CB5-531D-D740-081EB9E8E90F}"/>
              </a:ext>
            </a:extLst>
          </p:cNvPr>
          <p:cNvGraphicFramePr>
            <a:graphicFrameLocks noGrp="1"/>
          </p:cNvGraphicFramePr>
          <p:nvPr>
            <p:extLst>
              <p:ext uri="{D42A27DB-BD31-4B8C-83A1-F6EECF244321}">
                <p14:modId xmlns:p14="http://schemas.microsoft.com/office/powerpoint/2010/main" val="1789840986"/>
              </p:ext>
            </p:extLst>
          </p:nvPr>
        </p:nvGraphicFramePr>
        <p:xfrm>
          <a:off x="1627534" y="4087770"/>
          <a:ext cx="8712965" cy="1488122"/>
        </p:xfrm>
        <a:graphic>
          <a:graphicData uri="http://schemas.openxmlformats.org/drawingml/2006/table">
            <a:tbl>
              <a:tblPr firstRow="1" bandRow="1">
                <a:tableStyleId>{EB9631B5-78F2-41C9-869B-9F39066F8104}</a:tableStyleId>
              </a:tblPr>
              <a:tblGrid>
                <a:gridCol w="1742593">
                  <a:extLst>
                    <a:ext uri="{9D8B030D-6E8A-4147-A177-3AD203B41FA5}">
                      <a16:colId xmlns:a16="http://schemas.microsoft.com/office/drawing/2014/main" val="1238360054"/>
                    </a:ext>
                  </a:extLst>
                </a:gridCol>
                <a:gridCol w="1742593">
                  <a:extLst>
                    <a:ext uri="{9D8B030D-6E8A-4147-A177-3AD203B41FA5}">
                      <a16:colId xmlns:a16="http://schemas.microsoft.com/office/drawing/2014/main" val="37479400"/>
                    </a:ext>
                  </a:extLst>
                </a:gridCol>
                <a:gridCol w="1742593">
                  <a:extLst>
                    <a:ext uri="{9D8B030D-6E8A-4147-A177-3AD203B41FA5}">
                      <a16:colId xmlns:a16="http://schemas.microsoft.com/office/drawing/2014/main" val="496127337"/>
                    </a:ext>
                  </a:extLst>
                </a:gridCol>
                <a:gridCol w="1742593">
                  <a:extLst>
                    <a:ext uri="{9D8B030D-6E8A-4147-A177-3AD203B41FA5}">
                      <a16:colId xmlns:a16="http://schemas.microsoft.com/office/drawing/2014/main" val="3435801244"/>
                    </a:ext>
                  </a:extLst>
                </a:gridCol>
                <a:gridCol w="1742593">
                  <a:extLst>
                    <a:ext uri="{9D8B030D-6E8A-4147-A177-3AD203B41FA5}">
                      <a16:colId xmlns:a16="http://schemas.microsoft.com/office/drawing/2014/main" val="1379333355"/>
                    </a:ext>
                  </a:extLst>
                </a:gridCol>
              </a:tblGrid>
              <a:tr h="357415">
                <a:tc>
                  <a:txBody>
                    <a:bodyPr/>
                    <a:lstStyle/>
                    <a:p>
                      <a:pPr algn="ctr"/>
                      <a:r>
                        <a:rPr lang="en-US" sz="1600" dirty="0">
                          <a:latin typeface="Book Antiqua" panose="02040602050305030304" pitchFamily="18"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gridSpan="2">
                  <a:txBody>
                    <a:bodyPr/>
                    <a:lstStyle/>
                    <a:p>
                      <a:pPr algn="ctr"/>
                      <a:r>
                        <a:rPr lang="en-US" sz="1600" dirty="0">
                          <a:solidFill>
                            <a:schemeClr val="bg1"/>
                          </a:solidFill>
                          <a:latin typeface="Book Antiqua" panose="02040602050305030304" pitchFamily="18" charset="0"/>
                        </a:rPr>
                        <a:t>Medical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en-US" sz="1600" dirty="0">
                          <a:solidFill>
                            <a:schemeClr val="bg1"/>
                          </a:solidFill>
                          <a:latin typeface="Book Antiqua" panose="02040602050305030304" pitchFamily="18" charset="0"/>
                        </a:rPr>
                        <a:t>Science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h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61918386"/>
                  </a:ext>
                </a:extLst>
              </a:tr>
              <a:tr h="357415">
                <a:tc>
                  <a:txBody>
                    <a:bodyPr/>
                    <a:lstStyle/>
                    <a:p>
                      <a:pPr algn="ctr"/>
                      <a:endParaRPr lang="en-US" sz="1600" dirty="0">
                        <a:solidFill>
                          <a:schemeClr val="bg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ROUGE-1</a:t>
                      </a:r>
                      <a:endParaRPr lang="en-US"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ROUGE-L</a:t>
                      </a:r>
                      <a:endParaRPr lang="en-IN"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ROUGE-1</a:t>
                      </a:r>
                      <a:endParaRPr lang="en-US"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ROUGE-L</a:t>
                      </a:r>
                      <a:endParaRPr lang="en-IN"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extLst>
                  <a:ext uri="{0D108BD9-81ED-4DB2-BD59-A6C34878D82A}">
                    <a16:rowId xmlns:a16="http://schemas.microsoft.com/office/drawing/2014/main" val="968966537"/>
                  </a:ext>
                </a:extLst>
              </a:tr>
              <a:tr h="39145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Llama3 8B</a:t>
                      </a:r>
                      <a:endParaRPr lang="en-US"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2.93</a:t>
                      </a:r>
                      <a:endParaRPr lang="en-IN"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1.46</a:t>
                      </a:r>
                      <a:endParaRPr lang="en-IN"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b="1" kern="1200" dirty="0">
                          <a:solidFill>
                            <a:schemeClr val="tx1"/>
                          </a:solidFill>
                          <a:effectLst/>
                          <a:latin typeface="Book Antiqua" panose="02040602050305030304" pitchFamily="18" charset="0"/>
                          <a:ea typeface="+mn-ea"/>
                          <a:cs typeface="+mn-cs"/>
                        </a:rPr>
                        <a:t>26.35</a:t>
                      </a:r>
                      <a:endParaRPr lang="en-IN" sz="1600" b="1"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b="1" kern="1200" dirty="0">
                          <a:solidFill>
                            <a:schemeClr val="tx1"/>
                          </a:solidFill>
                          <a:effectLst/>
                          <a:latin typeface="Book Antiqua" panose="02040602050305030304" pitchFamily="18" charset="0"/>
                          <a:ea typeface="+mn-ea"/>
                          <a:cs typeface="+mn-cs"/>
                        </a:rPr>
                        <a:t>21.70</a:t>
                      </a:r>
                      <a:endParaRPr lang="en-IN" sz="1600" b="1"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780641310"/>
                  </a:ext>
                </a:extLst>
              </a:tr>
              <a:tr h="38183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kern="1200" dirty="0">
                          <a:solidFill>
                            <a:schemeClr val="tx1"/>
                          </a:solidFill>
                          <a:effectLst/>
                          <a:latin typeface="Book Antiqua" panose="02040602050305030304" pitchFamily="18" charset="0"/>
                          <a:ea typeface="+mn-ea"/>
                          <a:cs typeface="+mn-cs"/>
                        </a:rPr>
                        <a:t>Mistral 7B</a:t>
                      </a:r>
                      <a:endParaRPr lang="en-US" sz="160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b="1" dirty="0">
                          <a:solidFill>
                            <a:schemeClr val="tx1"/>
                          </a:solidFill>
                          <a:latin typeface="Book Antiqua" panose="02040602050305030304" pitchFamily="18" charset="0"/>
                        </a:rPr>
                        <a:t>17.40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b="1" i="1" kern="1200" dirty="0">
                          <a:solidFill>
                            <a:schemeClr val="tx1"/>
                          </a:solidFill>
                          <a:effectLst/>
                          <a:latin typeface="Book Antiqua" panose="02040602050305030304" pitchFamily="18" charset="0"/>
                          <a:ea typeface="+mn-ea"/>
                          <a:cs typeface="+mn-cs"/>
                        </a:rPr>
                        <a:t>10.61</a:t>
                      </a:r>
                      <a:endParaRPr lang="en-IN" sz="1600" b="1"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b="0" kern="1200" dirty="0">
                          <a:solidFill>
                            <a:schemeClr val="tx1"/>
                          </a:solidFill>
                          <a:effectLst/>
                          <a:latin typeface="Book Antiqua" panose="02040602050305030304" pitchFamily="18" charset="0"/>
                          <a:ea typeface="+mn-ea"/>
                          <a:cs typeface="+mn-cs"/>
                        </a:rPr>
                        <a:t>8.38</a:t>
                      </a:r>
                      <a:endParaRPr lang="en-IN" sz="1600" b="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b="0" kern="1200" dirty="0">
                          <a:solidFill>
                            <a:schemeClr val="tx1"/>
                          </a:solidFill>
                          <a:effectLst/>
                          <a:latin typeface="Book Antiqua" panose="02040602050305030304" pitchFamily="18" charset="0"/>
                          <a:ea typeface="+mn-ea"/>
                          <a:cs typeface="+mn-cs"/>
                        </a:rPr>
                        <a:t>6.37</a:t>
                      </a:r>
                      <a:endParaRPr lang="en-IN" sz="1600" b="0" dirty="0">
                        <a:solidFill>
                          <a:schemeClr val="tx1"/>
                        </a:solidFill>
                        <a:latin typeface="Book Antiqua" panose="0204060205030503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44968671"/>
                  </a:ext>
                </a:extLst>
              </a:tr>
            </a:tbl>
          </a:graphicData>
        </a:graphic>
      </p:graphicFrame>
      <p:sp>
        <p:nvSpPr>
          <p:cNvPr id="10" name="TextBox 9">
            <a:extLst>
              <a:ext uri="{FF2B5EF4-FFF2-40B4-BE49-F238E27FC236}">
                <a16:creationId xmlns:a16="http://schemas.microsoft.com/office/drawing/2014/main" id="{3E0212D9-48E1-67B0-0043-36356391DE77}"/>
              </a:ext>
            </a:extLst>
          </p:cNvPr>
          <p:cNvSpPr txBox="1"/>
          <p:nvPr/>
        </p:nvSpPr>
        <p:spPr>
          <a:xfrm>
            <a:off x="1627533" y="5862387"/>
            <a:ext cx="8712965" cy="276999"/>
          </a:xfrm>
          <a:prstGeom prst="rect">
            <a:avLst/>
          </a:prstGeom>
          <a:solidFill>
            <a:schemeClr val="bg1"/>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200" dirty="0">
                <a:latin typeface="Book Antiqua" panose="02040602050305030304" pitchFamily="18" charset="0"/>
              </a:rPr>
              <a:t>Table 3: ROUGE-1/L scores (x100) of LLaMA3 &amp; Mistral on the Medical &amp; Science dataset from PoC experiments with (IA)</a:t>
            </a:r>
            <a:r>
              <a:rPr lang="en-US" sz="1200" baseline="30000" dirty="0">
                <a:latin typeface="Book Antiqua" panose="02040602050305030304" pitchFamily="18" charset="0"/>
              </a:rPr>
              <a:t>3</a:t>
            </a:r>
            <a:r>
              <a:rPr lang="en-US" sz="1200" dirty="0">
                <a:latin typeface="Book Antiqua" panose="02040602050305030304" pitchFamily="18" charset="0"/>
              </a:rPr>
              <a:t>.</a:t>
            </a:r>
          </a:p>
        </p:txBody>
      </p:sp>
    </p:spTree>
    <p:extLst>
      <p:ext uri="{BB962C8B-B14F-4D97-AF65-F5344CB8AC3E}">
        <p14:creationId xmlns:p14="http://schemas.microsoft.com/office/powerpoint/2010/main" val="170084410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0" y="5326683"/>
            <a:ext cx="12192000" cy="576063"/>
          </a:xfrm>
          <a:prstGeom prst="rect">
            <a:avLst/>
          </a:prstGeom>
          <a:solidFill>
            <a:srgbClr val="C5DCF3"/>
          </a:solidFill>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Book Antiqua" panose="02040602050305030304" pitchFamily="18" charset="0"/>
            </a:endParaRPr>
          </a:p>
        </p:txBody>
      </p:sp>
      <p:sp>
        <p:nvSpPr>
          <p:cNvPr id="3" name="Inhaltsplatzhalter 2"/>
          <p:cNvSpPr>
            <a:spLocks noGrp="1"/>
          </p:cNvSpPr>
          <p:nvPr>
            <p:ph idx="1"/>
          </p:nvPr>
        </p:nvSpPr>
        <p:spPr/>
        <p:txBody>
          <a:bodyPr>
            <a:normAutofit/>
          </a:bodyPr>
          <a:lstStyle/>
          <a:p>
            <a:pPr marL="514350" indent="-514350">
              <a:buFont typeface="+mj-lt"/>
              <a:buAutoNum type="arabicPeriod"/>
            </a:pPr>
            <a:r>
              <a:rPr lang="en-US" sz="2400" dirty="0">
                <a:latin typeface="Book Antiqua" panose="02040602050305030304" pitchFamily="18" charset="0"/>
              </a:rPr>
              <a:t>Introduction &amp; Motivation</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Research Questions</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Baseline</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Methodology</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PoC</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Timeline</a:t>
            </a:r>
          </a:p>
        </p:txBody>
      </p:sp>
      <p:sp>
        <p:nvSpPr>
          <p:cNvPr id="2" name="Titel 1"/>
          <p:cNvSpPr>
            <a:spLocks noGrp="1"/>
          </p:cNvSpPr>
          <p:nvPr>
            <p:ph type="title"/>
          </p:nvPr>
        </p:nvSpPr>
        <p:spPr/>
        <p:txBody>
          <a:bodyPr/>
          <a:lstStyle/>
          <a:p>
            <a:r>
              <a:rPr lang="en-US" sz="2800" dirty="0">
                <a:latin typeface="Book Antiqua" panose="02040602050305030304" pitchFamily="18" charset="0"/>
              </a:rPr>
              <a:t>Outline</a:t>
            </a:r>
          </a:p>
        </p:txBody>
      </p:sp>
      <p:sp>
        <p:nvSpPr>
          <p:cNvPr id="4" name="Datumsplatzhalter 3"/>
          <p:cNvSpPr>
            <a:spLocks noGrp="1"/>
          </p:cNvSpPr>
          <p:nvPr>
            <p:ph type="dt" sz="half" idx="10"/>
          </p:nvPr>
        </p:nvSpPr>
        <p:spPr/>
        <p:txBody>
          <a:bodyPr/>
          <a:lstStyle/>
          <a:p>
            <a:r>
              <a:rPr lang="en-IN">
                <a:latin typeface="Book Antiqua" panose="02040602050305030304" pitchFamily="18" charset="0"/>
              </a:rPr>
              <a:t>© sebis</a:t>
            </a:r>
            <a:endParaRPr lang="de-DE" dirty="0">
              <a:latin typeface="Book Antiqua" panose="02040602050305030304" pitchFamily="18" charset="0"/>
            </a:endParaRPr>
          </a:p>
        </p:txBody>
      </p:sp>
      <p:sp>
        <p:nvSpPr>
          <p:cNvPr id="5" name="Fußzeilenplatzhalter 4"/>
          <p:cNvSpPr>
            <a:spLocks noGrp="1"/>
          </p:cNvSpPr>
          <p:nvPr>
            <p:ph type="ftr" sz="quarter" idx="11"/>
          </p:nvPr>
        </p:nvSpPr>
        <p:spPr>
          <a:xfrm>
            <a:off x="263352" y="6578872"/>
            <a:ext cx="5761567" cy="288925"/>
          </a:xfrm>
        </p:spPr>
        <p:txBody>
          <a:bodyPr/>
          <a:lstStyle/>
          <a:p>
            <a:r>
              <a:rPr lang="en-US">
                <a:latin typeface="Book Antiqua" panose="02040602050305030304" pitchFamily="18" charset="0"/>
              </a:rPr>
              <a:t>20240819 | Mehul Raj Kumawat | Domain Adaptation in LLMs through PEFT</a:t>
            </a:r>
            <a:endParaRPr lang="de-DE" dirty="0">
              <a:latin typeface="Book Antiqua" panose="02040602050305030304" pitchFamily="18" charset="0"/>
            </a:endParaRPr>
          </a:p>
        </p:txBody>
      </p:sp>
      <p:sp>
        <p:nvSpPr>
          <p:cNvPr id="6" name="Foliennummernplatzhalter 5"/>
          <p:cNvSpPr>
            <a:spLocks noGrp="1"/>
          </p:cNvSpPr>
          <p:nvPr>
            <p:ph type="sldNum" sz="quarter" idx="12"/>
          </p:nvPr>
        </p:nvSpPr>
        <p:spPr/>
        <p:txBody>
          <a:bodyPr/>
          <a:lstStyle/>
          <a:p>
            <a:fld id="{05BC9FAB-BDC1-47C0-A8BB-6E12A8205D33}" type="slidenum">
              <a:rPr lang="de-DE" smtClean="0">
                <a:latin typeface="Book Antiqua" panose="02040602050305030304" pitchFamily="18" charset="0"/>
              </a:rPr>
              <a:pPr/>
              <a:t>23</a:t>
            </a:fld>
            <a:endParaRPr lang="de-DE" dirty="0">
              <a:latin typeface="Book Antiqua" panose="02040602050305030304" pitchFamily="18" charset="0"/>
            </a:endParaRPr>
          </a:p>
        </p:txBody>
      </p:sp>
    </p:spTree>
    <p:extLst>
      <p:ext uri="{BB962C8B-B14F-4D97-AF65-F5344CB8AC3E}">
        <p14:creationId xmlns:p14="http://schemas.microsoft.com/office/powerpoint/2010/main" val="2192188078"/>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35472" y="260648"/>
            <a:ext cx="10586099" cy="720725"/>
          </a:xfrm>
        </p:spPr>
        <p:txBody>
          <a:bodyPr/>
          <a:lstStyle/>
          <a:p>
            <a:r>
              <a:rPr lang="en-US" sz="2800" dirty="0">
                <a:latin typeface="Book Antiqua" panose="02040602050305030304" pitchFamily="18" charset="0"/>
              </a:rPr>
              <a:t>Timeline</a:t>
            </a:r>
          </a:p>
        </p:txBody>
      </p:sp>
      <p:sp>
        <p:nvSpPr>
          <p:cNvPr id="4" name="Datumsplatzhalter 3"/>
          <p:cNvSpPr>
            <a:spLocks noGrp="1"/>
          </p:cNvSpPr>
          <p:nvPr>
            <p:ph type="dt" sz="half" idx="10"/>
          </p:nvPr>
        </p:nvSpPr>
        <p:spPr/>
        <p:txBody>
          <a:bodyPr/>
          <a:lstStyle/>
          <a:p>
            <a:r>
              <a:rPr lang="en-IN">
                <a:latin typeface="Book Antiqua" panose="02040602050305030304" pitchFamily="18" charset="0"/>
              </a:rPr>
              <a:t>© sebis</a:t>
            </a:r>
            <a:endParaRPr lang="de-DE" dirty="0">
              <a:latin typeface="Book Antiqua" panose="02040602050305030304" pitchFamily="18" charset="0"/>
            </a:endParaRPr>
          </a:p>
        </p:txBody>
      </p:sp>
      <p:sp>
        <p:nvSpPr>
          <p:cNvPr id="5" name="Fußzeilenplatzhalter 4"/>
          <p:cNvSpPr>
            <a:spLocks noGrp="1"/>
          </p:cNvSpPr>
          <p:nvPr>
            <p:ph type="ftr" sz="quarter" idx="11"/>
          </p:nvPr>
        </p:nvSpPr>
        <p:spPr/>
        <p:txBody>
          <a:bodyPr/>
          <a:lstStyle/>
          <a:p>
            <a:r>
              <a:rPr lang="en-US">
                <a:latin typeface="Book Antiqua" panose="02040602050305030304" pitchFamily="18" charset="0"/>
              </a:rPr>
              <a:t>20240819 | Mehul Raj Kumawat | Domain Adaptation in LLMs through PEFT</a:t>
            </a:r>
            <a:endParaRPr lang="de-DE" dirty="0">
              <a:latin typeface="Book Antiqua" panose="02040602050305030304" pitchFamily="18" charset="0"/>
            </a:endParaRPr>
          </a:p>
        </p:txBody>
      </p:sp>
      <p:sp>
        <p:nvSpPr>
          <p:cNvPr id="6" name="Foliennummernplatzhalter 5"/>
          <p:cNvSpPr>
            <a:spLocks noGrp="1"/>
          </p:cNvSpPr>
          <p:nvPr>
            <p:ph type="sldNum" sz="quarter" idx="12"/>
          </p:nvPr>
        </p:nvSpPr>
        <p:spPr/>
        <p:txBody>
          <a:bodyPr/>
          <a:lstStyle/>
          <a:p>
            <a:fld id="{05BC9FAB-BDC1-47C0-A8BB-6E12A8205D33}" type="slidenum">
              <a:rPr lang="de-DE" smtClean="0">
                <a:latin typeface="Book Antiqua" panose="02040602050305030304" pitchFamily="18" charset="0"/>
              </a:rPr>
              <a:pPr/>
              <a:t>24</a:t>
            </a:fld>
            <a:endParaRPr lang="de-DE" dirty="0">
              <a:latin typeface="Book Antiqua" panose="02040602050305030304" pitchFamily="18" charset="0"/>
            </a:endParaRPr>
          </a:p>
        </p:txBody>
      </p:sp>
      <p:pic>
        <p:nvPicPr>
          <p:cNvPr id="12" name="Picture 11">
            <a:extLst>
              <a:ext uri="{FF2B5EF4-FFF2-40B4-BE49-F238E27FC236}">
                <a16:creationId xmlns:a16="http://schemas.microsoft.com/office/drawing/2014/main" id="{0B98B568-8B0D-AA9A-07AC-C34092CFB31E}"/>
              </a:ext>
            </a:extLst>
          </p:cNvPr>
          <p:cNvPicPr>
            <a:picLocks noChangeAspect="1"/>
          </p:cNvPicPr>
          <p:nvPr/>
        </p:nvPicPr>
        <p:blipFill>
          <a:blip r:embed="rId3"/>
          <a:srcRect t="6615" b="36114"/>
          <a:stretch/>
        </p:blipFill>
        <p:spPr>
          <a:xfrm>
            <a:off x="-123450" y="1124744"/>
            <a:ext cx="12435840" cy="4608512"/>
          </a:xfrm>
          <a:prstGeom prst="rect">
            <a:avLst/>
          </a:prstGeom>
        </p:spPr>
      </p:pic>
    </p:spTree>
    <p:extLst>
      <p:ext uri="{BB962C8B-B14F-4D97-AF65-F5344CB8AC3E}">
        <p14:creationId xmlns:p14="http://schemas.microsoft.com/office/powerpoint/2010/main" val="2447039980"/>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platzhalter 16"/>
          <p:cNvSpPr>
            <a:spLocks noGrp="1"/>
          </p:cNvSpPr>
          <p:nvPr>
            <p:ph type="body" sz="quarter" idx="13"/>
          </p:nvPr>
        </p:nvSpPr>
        <p:spPr/>
        <p:txBody>
          <a:bodyPr/>
          <a:lstStyle/>
          <a:p>
            <a:r>
              <a:rPr lang="en-AU" dirty="0"/>
              <a:t>Mehul Raj Kumawat</a:t>
            </a:r>
          </a:p>
        </p:txBody>
      </p:sp>
      <p:sp>
        <p:nvSpPr>
          <p:cNvPr id="19" name="Textplatzhalter 18"/>
          <p:cNvSpPr>
            <a:spLocks noGrp="1"/>
          </p:cNvSpPr>
          <p:nvPr>
            <p:ph type="body" sz="quarter" idx="15"/>
          </p:nvPr>
        </p:nvSpPr>
        <p:spPr/>
        <p:txBody>
          <a:bodyPr/>
          <a:lstStyle/>
          <a:p>
            <a:r>
              <a:rPr lang="en-AU"/>
              <a:t>17132</a:t>
            </a:r>
            <a:endParaRPr lang="en-AU" dirty="0"/>
          </a:p>
        </p:txBody>
      </p:sp>
      <p:sp>
        <p:nvSpPr>
          <p:cNvPr id="20" name="Textplatzhalter 19"/>
          <p:cNvSpPr>
            <a:spLocks noGrp="1"/>
          </p:cNvSpPr>
          <p:nvPr>
            <p:ph type="body" sz="quarter" idx="16"/>
          </p:nvPr>
        </p:nvSpPr>
        <p:spPr/>
        <p:txBody>
          <a:bodyPr/>
          <a:lstStyle/>
          <a:p>
            <a:r>
              <a:rPr lang="en-AU"/>
              <a:t>matthes@in.tum.de</a:t>
            </a:r>
            <a:endParaRPr lang="en-AU" dirty="0"/>
          </a:p>
        </p:txBody>
      </p:sp>
      <p:sp>
        <p:nvSpPr>
          <p:cNvPr id="21" name="Inhaltsplatzhalter 20"/>
          <p:cNvSpPr>
            <a:spLocks noGrp="1"/>
          </p:cNvSpPr>
          <p:nvPr>
            <p:ph sz="quarter" idx="18"/>
          </p:nvPr>
        </p:nvSpPr>
        <p:spPr/>
        <p:txBody>
          <a:bodyPr/>
          <a:lstStyle/>
          <a:p>
            <a:r>
              <a:rPr lang="en-AU"/>
              <a:t> </a:t>
            </a:r>
            <a:endParaRPr lang="en-AU" dirty="0"/>
          </a:p>
        </p:txBody>
      </p:sp>
    </p:spTree>
    <p:extLst>
      <p:ext uri="{BB962C8B-B14F-4D97-AF65-F5344CB8AC3E}">
        <p14:creationId xmlns:p14="http://schemas.microsoft.com/office/powerpoint/2010/main" val="16276200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E3F5E90-9966-2334-84CE-A06D2C4FC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0E3F5E90-9966-2334-84CE-A06D2C4FC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A2FE03D-328F-AA7C-7DC4-BB3F1D2BB985}"/>
              </a:ext>
            </a:extLst>
          </p:cNvPr>
          <p:cNvSpPr>
            <a:spLocks noGrp="1"/>
          </p:cNvSpPr>
          <p:nvPr>
            <p:ph type="title"/>
          </p:nvPr>
        </p:nvSpPr>
        <p:spPr/>
        <p:txBody>
          <a:bodyPr vert="horz"/>
          <a:lstStyle/>
          <a:p>
            <a:r>
              <a:rPr lang="en-GB" dirty="0">
                <a:latin typeface="Book Antiqua" panose="02040602050305030304" pitchFamily="18" charset="0"/>
              </a:rPr>
              <a:t>Methodology 1</a:t>
            </a:r>
          </a:p>
        </p:txBody>
      </p:sp>
      <p:sp>
        <p:nvSpPr>
          <p:cNvPr id="4" name="Date Placeholder 3">
            <a:extLst>
              <a:ext uri="{FF2B5EF4-FFF2-40B4-BE49-F238E27FC236}">
                <a16:creationId xmlns:a16="http://schemas.microsoft.com/office/drawing/2014/main" id="{9C4EC17F-828B-A370-5F52-F7885C18DEAB}"/>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084B6EA9-4B0E-EB9D-8FE6-311E415F98D4}"/>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26</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9FA437C1-7B43-9493-B8B9-22154CDBD888}"/>
              </a:ext>
            </a:extLst>
          </p:cNvPr>
          <p:cNvSpPr>
            <a:spLocks noGrp="1"/>
          </p:cNvSpPr>
          <p:nvPr>
            <p:ph type="ftr" sz="quarter" idx="11"/>
          </p:nvPr>
        </p:nvSpPr>
        <p:spPr/>
        <p:txBody>
          <a:bodyPr/>
          <a:lstStyle/>
          <a:p>
            <a:pPr>
              <a:defRPr/>
            </a:pPr>
            <a:r>
              <a:rPr lang="en-US">
                <a:latin typeface="Book Antiqua" panose="02040602050305030304" pitchFamily="18" charset="0"/>
              </a:rPr>
              <a:t>20240819 | Mehul Raj Kumawat | Domain Adaptation in LLMs through PEFT</a:t>
            </a:r>
            <a:endParaRPr lang="de-DE" dirty="0">
              <a:latin typeface="Book Antiqua" panose="02040602050305030304" pitchFamily="18" charset="0"/>
            </a:endParaRPr>
          </a:p>
        </p:txBody>
      </p:sp>
      <p:graphicFrame>
        <p:nvGraphicFramePr>
          <p:cNvPr id="5" name="Diagram 4">
            <a:extLst>
              <a:ext uri="{FF2B5EF4-FFF2-40B4-BE49-F238E27FC236}">
                <a16:creationId xmlns:a16="http://schemas.microsoft.com/office/drawing/2014/main" id="{9153B574-FF6F-EA31-A565-656A772CF5B0}"/>
              </a:ext>
            </a:extLst>
          </p:cNvPr>
          <p:cNvGraphicFramePr/>
          <p:nvPr>
            <p:extLst>
              <p:ext uri="{D42A27DB-BD31-4B8C-83A1-F6EECF244321}">
                <p14:modId xmlns:p14="http://schemas.microsoft.com/office/powerpoint/2010/main" val="1163819658"/>
              </p:ext>
            </p:extLst>
          </p:nvPr>
        </p:nvGraphicFramePr>
        <p:xfrm>
          <a:off x="1271464" y="654084"/>
          <a:ext cx="8784976" cy="140676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19" name="Picture 18" descr="A blue and orange logo&#10;&#10;Description automatically generated with medium confidence">
            <a:extLst>
              <a:ext uri="{FF2B5EF4-FFF2-40B4-BE49-F238E27FC236}">
                <a16:creationId xmlns:a16="http://schemas.microsoft.com/office/drawing/2014/main" id="{510ED53C-06DE-CA3B-FE79-45B6460F233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727848" y="2656125"/>
            <a:ext cx="1872208" cy="1053117"/>
          </a:xfrm>
          <a:prstGeom prst="rect">
            <a:avLst/>
          </a:prstGeom>
        </p:spPr>
      </p:pic>
      <p:sp>
        <p:nvSpPr>
          <p:cNvPr id="35" name="Left-right-up Arrow 34">
            <a:extLst>
              <a:ext uri="{FF2B5EF4-FFF2-40B4-BE49-F238E27FC236}">
                <a16:creationId xmlns:a16="http://schemas.microsoft.com/office/drawing/2014/main" id="{314A679B-6B0E-E6F1-FE4D-DCBE1FA9F671}"/>
              </a:ext>
            </a:extLst>
          </p:cNvPr>
          <p:cNvSpPr/>
          <p:nvPr/>
        </p:nvSpPr>
        <p:spPr bwMode="auto">
          <a:xfrm rot="10800000">
            <a:off x="1271464" y="2101480"/>
            <a:ext cx="8784976" cy="523607"/>
          </a:xfrm>
          <a:prstGeom prst="leftRightUpArrow">
            <a:avLst/>
          </a:prstGeom>
          <a:solidFill>
            <a:schemeClr val="bg1">
              <a:lumMod val="50000"/>
            </a:schemeClr>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graphicFrame>
        <p:nvGraphicFramePr>
          <p:cNvPr id="36" name="Diagram 35">
            <a:extLst>
              <a:ext uri="{FF2B5EF4-FFF2-40B4-BE49-F238E27FC236}">
                <a16:creationId xmlns:a16="http://schemas.microsoft.com/office/drawing/2014/main" id="{643C26BC-F166-1170-54C0-22FBF30B88D2}"/>
              </a:ext>
            </a:extLst>
          </p:cNvPr>
          <p:cNvGraphicFramePr/>
          <p:nvPr>
            <p:extLst>
              <p:ext uri="{D42A27DB-BD31-4B8C-83A1-F6EECF244321}">
                <p14:modId xmlns:p14="http://schemas.microsoft.com/office/powerpoint/2010/main" val="1486641042"/>
              </p:ext>
            </p:extLst>
          </p:nvPr>
        </p:nvGraphicFramePr>
        <p:xfrm>
          <a:off x="1281664" y="4115895"/>
          <a:ext cx="8774776" cy="118672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39" name="Left-right-up Arrow 38">
            <a:extLst>
              <a:ext uri="{FF2B5EF4-FFF2-40B4-BE49-F238E27FC236}">
                <a16:creationId xmlns:a16="http://schemas.microsoft.com/office/drawing/2014/main" id="{3EBBFF49-C57B-85C7-0F14-70D3CF46AA4C}"/>
              </a:ext>
            </a:extLst>
          </p:cNvPr>
          <p:cNvSpPr/>
          <p:nvPr/>
        </p:nvSpPr>
        <p:spPr bwMode="auto">
          <a:xfrm rot="10800000">
            <a:off x="1281664" y="5411566"/>
            <a:ext cx="8784976" cy="523607"/>
          </a:xfrm>
          <a:prstGeom prst="leftRightUpArrow">
            <a:avLst/>
          </a:prstGeom>
          <a:solidFill>
            <a:schemeClr val="bg1">
              <a:lumMod val="50000"/>
            </a:schemeClr>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pic>
        <p:nvPicPr>
          <p:cNvPr id="41" name="Graphic 40" descr="Badge Follow with solid fill">
            <a:extLst>
              <a:ext uri="{FF2B5EF4-FFF2-40B4-BE49-F238E27FC236}">
                <a16:creationId xmlns:a16="http://schemas.microsoft.com/office/drawing/2014/main" id="{98A353F1-CA89-C90D-4273-5483C622C808}"/>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5447928" y="3709242"/>
            <a:ext cx="439838" cy="439838"/>
          </a:xfrm>
          <a:prstGeom prst="rect">
            <a:avLst/>
          </a:prstGeom>
        </p:spPr>
      </p:pic>
      <p:sp>
        <p:nvSpPr>
          <p:cNvPr id="42" name="Rechteck 83">
            <a:extLst>
              <a:ext uri="{FF2B5EF4-FFF2-40B4-BE49-F238E27FC236}">
                <a16:creationId xmlns:a16="http://schemas.microsoft.com/office/drawing/2014/main" id="{A177D4C2-7AD3-FDBD-7E85-9A52A93186B2}"/>
              </a:ext>
            </a:extLst>
          </p:cNvPr>
          <p:cNvSpPr/>
          <p:nvPr/>
        </p:nvSpPr>
        <p:spPr bwMode="auto">
          <a:xfrm>
            <a:off x="3478673" y="5877272"/>
            <a:ext cx="1778291" cy="720080"/>
          </a:xfrm>
          <a:prstGeom prst="rect">
            <a:avLst/>
          </a:prstGeom>
          <a:solidFill>
            <a:srgbClr val="002043"/>
          </a:solidFill>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latin typeface="Book Antiqua" panose="02040602050305030304" pitchFamily="18" charset="0"/>
                <a:cs typeface="Arial" pitchFamily="34" charset="0"/>
              </a:rPr>
              <a:t>Evaluation</a:t>
            </a:r>
          </a:p>
        </p:txBody>
      </p:sp>
      <p:sp>
        <p:nvSpPr>
          <p:cNvPr id="44" name="Rechteck 83">
            <a:extLst>
              <a:ext uri="{FF2B5EF4-FFF2-40B4-BE49-F238E27FC236}">
                <a16:creationId xmlns:a16="http://schemas.microsoft.com/office/drawing/2014/main" id="{7DB7ABAA-952C-2787-87B0-14F926342887}"/>
              </a:ext>
            </a:extLst>
          </p:cNvPr>
          <p:cNvSpPr/>
          <p:nvPr/>
        </p:nvSpPr>
        <p:spPr bwMode="auto">
          <a:xfrm>
            <a:off x="6094470" y="5877272"/>
            <a:ext cx="1778291" cy="720080"/>
          </a:xfrm>
          <a:prstGeom prst="rect">
            <a:avLst/>
          </a:prstGeom>
          <a:solidFill>
            <a:srgbClr val="002043"/>
          </a:solidFill>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latin typeface="Book Antiqua" panose="02040602050305030304" pitchFamily="18" charset="0"/>
                <a:cs typeface="Arial" pitchFamily="34" charset="0"/>
              </a:rPr>
              <a:t>Analysis</a:t>
            </a:r>
          </a:p>
        </p:txBody>
      </p:sp>
      <p:pic>
        <p:nvPicPr>
          <p:cNvPr id="47" name="Graphic 46" descr="Badge Follow with solid fill">
            <a:extLst>
              <a:ext uri="{FF2B5EF4-FFF2-40B4-BE49-F238E27FC236}">
                <a16:creationId xmlns:a16="http://schemas.microsoft.com/office/drawing/2014/main" id="{BC813755-13DA-B1B0-0E0A-F93C54434174}"/>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5454233" y="6033301"/>
            <a:ext cx="439838" cy="439838"/>
          </a:xfrm>
          <a:prstGeom prst="rect">
            <a:avLst/>
          </a:prstGeom>
        </p:spPr>
      </p:pic>
    </p:spTree>
    <p:extLst>
      <p:ext uri="{BB962C8B-B14F-4D97-AF65-F5344CB8AC3E}">
        <p14:creationId xmlns:p14="http://schemas.microsoft.com/office/powerpoint/2010/main" val="246114998"/>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E3F5E90-9966-2334-84CE-A06D2C4FC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0E3F5E90-9966-2334-84CE-A06D2C4FC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A2FE03D-328F-AA7C-7DC4-BB3F1D2BB985}"/>
              </a:ext>
            </a:extLst>
          </p:cNvPr>
          <p:cNvSpPr>
            <a:spLocks noGrp="1"/>
          </p:cNvSpPr>
          <p:nvPr>
            <p:ph type="title"/>
          </p:nvPr>
        </p:nvSpPr>
        <p:spPr>
          <a:xfrm>
            <a:off x="332903" y="341012"/>
            <a:ext cx="10586099" cy="720725"/>
          </a:xfrm>
        </p:spPr>
        <p:txBody>
          <a:bodyPr vert="horz"/>
          <a:lstStyle/>
          <a:p>
            <a:r>
              <a:rPr lang="en-GB" dirty="0">
                <a:latin typeface="Book Antiqua" panose="02040602050305030304" pitchFamily="18" charset="0"/>
              </a:rPr>
              <a:t>Introduction – Transfer learning</a:t>
            </a:r>
          </a:p>
        </p:txBody>
      </p:sp>
      <p:sp>
        <p:nvSpPr>
          <p:cNvPr id="4" name="Date Placeholder 3">
            <a:extLst>
              <a:ext uri="{FF2B5EF4-FFF2-40B4-BE49-F238E27FC236}">
                <a16:creationId xmlns:a16="http://schemas.microsoft.com/office/drawing/2014/main" id="{9C4EC17F-828B-A370-5F52-F7885C18DEAB}"/>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084B6EA9-4B0E-EB9D-8FE6-311E415F98D4}"/>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27</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9FA437C1-7B43-9493-B8B9-22154CDBD888}"/>
              </a:ext>
            </a:extLst>
          </p:cNvPr>
          <p:cNvSpPr>
            <a:spLocks noGrp="1"/>
          </p:cNvSpPr>
          <p:nvPr>
            <p:ph type="ftr" sz="quarter" idx="11"/>
          </p:nvPr>
        </p:nvSpPr>
        <p:spPr/>
        <p:txBody>
          <a:bodyPr/>
          <a:lstStyle/>
          <a:p>
            <a:pPr>
              <a:defRPr/>
            </a:pPr>
            <a:r>
              <a:rPr lang="en-US">
                <a:latin typeface="Book Antiqua" panose="02040602050305030304" pitchFamily="18" charset="0"/>
              </a:rPr>
              <a:t>20240819 | Mehul Raj Kumawat | Domain Adaptation in LLMs through PEFT</a:t>
            </a:r>
            <a:endParaRPr lang="de-DE" dirty="0">
              <a:latin typeface="Book Antiqua" panose="02040602050305030304" pitchFamily="18" charset="0"/>
            </a:endParaRPr>
          </a:p>
        </p:txBody>
      </p:sp>
      <p:graphicFrame>
        <p:nvGraphicFramePr>
          <p:cNvPr id="7" name="Diagram 6">
            <a:extLst>
              <a:ext uri="{FF2B5EF4-FFF2-40B4-BE49-F238E27FC236}">
                <a16:creationId xmlns:a16="http://schemas.microsoft.com/office/drawing/2014/main" id="{B2D02F8E-870E-35A8-DE11-9C203145D82F}"/>
              </a:ext>
            </a:extLst>
          </p:cNvPr>
          <p:cNvGraphicFramePr/>
          <p:nvPr>
            <p:extLst>
              <p:ext uri="{D42A27DB-BD31-4B8C-83A1-F6EECF244321}">
                <p14:modId xmlns:p14="http://schemas.microsoft.com/office/powerpoint/2010/main" val="1195379290"/>
              </p:ext>
            </p:extLst>
          </p:nvPr>
        </p:nvGraphicFramePr>
        <p:xfrm>
          <a:off x="620933" y="1439142"/>
          <a:ext cx="5185505" cy="475252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10" name="Picture 9" descr="A diagram of a new classifier&#10;&#10;Description automatically generated">
            <a:extLst>
              <a:ext uri="{FF2B5EF4-FFF2-40B4-BE49-F238E27FC236}">
                <a16:creationId xmlns:a16="http://schemas.microsoft.com/office/drawing/2014/main" id="{8D199F0D-41C7-528C-A447-32880F28610F}"/>
              </a:ext>
            </a:extLst>
          </p:cNvPr>
          <p:cNvPicPr>
            <a:picLocks noChangeAspect="1"/>
          </p:cNvPicPr>
          <p:nvPr/>
        </p:nvPicPr>
        <p:blipFill rotWithShape="1">
          <a:blip r:embed="rId11">
            <a:extLst>
              <a:ext uri="{28A0092B-C50C-407E-A947-70E740481C1C}">
                <a14:useLocalDpi xmlns:a14="http://schemas.microsoft.com/office/drawing/2010/main" val="0"/>
              </a:ext>
            </a:extLst>
          </a:blip>
          <a:srcRect l="7518" t="4274" r="12169" b="10329"/>
          <a:stretch/>
        </p:blipFill>
        <p:spPr>
          <a:xfrm>
            <a:off x="6227161" y="1629612"/>
            <a:ext cx="5481735" cy="4371588"/>
          </a:xfrm>
          <a:prstGeom prst="rect">
            <a:avLst/>
          </a:prstGeom>
        </p:spPr>
      </p:pic>
      <p:graphicFrame>
        <p:nvGraphicFramePr>
          <p:cNvPr id="5" name="Diagram 4">
            <a:extLst>
              <a:ext uri="{FF2B5EF4-FFF2-40B4-BE49-F238E27FC236}">
                <a16:creationId xmlns:a16="http://schemas.microsoft.com/office/drawing/2014/main" id="{5B25DD97-C1A7-8B7D-1F98-5BA85C9DE2BC}"/>
              </a:ext>
            </a:extLst>
          </p:cNvPr>
          <p:cNvGraphicFramePr/>
          <p:nvPr>
            <p:extLst>
              <p:ext uri="{D42A27DB-BD31-4B8C-83A1-F6EECF244321}">
                <p14:modId xmlns:p14="http://schemas.microsoft.com/office/powerpoint/2010/main" val="3076524323"/>
              </p:ext>
            </p:extLst>
          </p:nvPr>
        </p:nvGraphicFramePr>
        <p:xfrm>
          <a:off x="1271464" y="2416770"/>
          <a:ext cx="3888432" cy="377490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8" name="Date Placeholder 3">
            <a:extLst>
              <a:ext uri="{FF2B5EF4-FFF2-40B4-BE49-F238E27FC236}">
                <a16:creationId xmlns:a16="http://schemas.microsoft.com/office/drawing/2014/main" id="{EE982A8E-BCAF-2CA9-997B-B904F93F71B5}"/>
              </a:ext>
            </a:extLst>
          </p:cNvPr>
          <p:cNvSpPr txBox="1">
            <a:spLocks/>
          </p:cNvSpPr>
          <p:nvPr/>
        </p:nvSpPr>
        <p:spPr bwMode="auto">
          <a:xfrm>
            <a:off x="5735960" y="6093296"/>
            <a:ext cx="5972936" cy="42144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defPPr>
              <a:defRPr lang="de-DE"/>
            </a:defPPr>
            <a:lvl1pPr marL="0" marR="0" indent="0" algn="r" defTabSz="914400" rtl="0" eaLnBrk="0" fontAlgn="base" latinLnBrk="0" hangingPunct="0">
              <a:lnSpc>
                <a:spcPct val="100000"/>
              </a:lnSpc>
              <a:spcBef>
                <a:spcPct val="0"/>
              </a:spcBef>
              <a:spcAft>
                <a:spcPct val="0"/>
              </a:spcAft>
              <a:buClrTx/>
              <a:buSzTx/>
              <a:buFontTx/>
              <a:buNone/>
              <a:tabLs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de-DE" dirty="0">
                <a:latin typeface="Book Antiqua" panose="02040602050305030304" pitchFamily="18" charset="0"/>
                <a:hlinkClick r:id="rId17"/>
              </a:rPr>
              <a:t>https://en.wikipedia.org/wiki/Domain_adaptation</a:t>
            </a:r>
            <a:endParaRPr lang="de-DE" dirty="0">
              <a:latin typeface="Book Antiqua" panose="02040602050305030304" pitchFamily="18" charset="0"/>
            </a:endParaRPr>
          </a:p>
          <a:p>
            <a:pPr>
              <a:defRPr/>
            </a:pPr>
            <a:r>
              <a:rPr lang="de-DE" dirty="0">
                <a:latin typeface="Book Antiqua" panose="02040602050305030304" pitchFamily="18" charset="0"/>
                <a:hlinkClick r:id="rId18"/>
              </a:rPr>
              <a:t>https://www.baeldung.com/cs/transfer-learning-vs-domain-adaptation</a:t>
            </a:r>
            <a:endParaRPr lang="de-DE" dirty="0">
              <a:latin typeface="Book Antiqua" panose="02040602050305030304" pitchFamily="18" charset="0"/>
            </a:endParaRPr>
          </a:p>
        </p:txBody>
      </p:sp>
    </p:spTree>
    <p:extLst>
      <p:ext uri="{BB962C8B-B14F-4D97-AF65-F5344CB8AC3E}">
        <p14:creationId xmlns:p14="http://schemas.microsoft.com/office/powerpoint/2010/main" val="67800155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Graphic spid="5" grpId="0">
        <p:bldAsOne/>
      </p:bldGraphic>
    </p:bld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E3F5E90-9966-2334-84CE-A06D2C4FC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0E3F5E90-9966-2334-84CE-A06D2C4FC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A2FE03D-328F-AA7C-7DC4-BB3F1D2BB985}"/>
              </a:ext>
            </a:extLst>
          </p:cNvPr>
          <p:cNvSpPr>
            <a:spLocks noGrp="1"/>
          </p:cNvSpPr>
          <p:nvPr>
            <p:ph type="title"/>
          </p:nvPr>
        </p:nvSpPr>
        <p:spPr/>
        <p:txBody>
          <a:bodyPr vert="horz"/>
          <a:lstStyle/>
          <a:p>
            <a:r>
              <a:rPr lang="en-GB" dirty="0">
                <a:latin typeface="Book Antiqua" panose="02040602050305030304" pitchFamily="18" charset="0"/>
              </a:rPr>
              <a:t>Methodology – Improve this</a:t>
            </a:r>
          </a:p>
        </p:txBody>
      </p:sp>
      <p:sp>
        <p:nvSpPr>
          <p:cNvPr id="4" name="Date Placeholder 3">
            <a:extLst>
              <a:ext uri="{FF2B5EF4-FFF2-40B4-BE49-F238E27FC236}">
                <a16:creationId xmlns:a16="http://schemas.microsoft.com/office/drawing/2014/main" id="{9C4EC17F-828B-A370-5F52-F7885C18DEAB}"/>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084B6EA9-4B0E-EB9D-8FE6-311E415F98D4}"/>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28</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9FA437C1-7B43-9493-B8B9-22154CDBD888}"/>
              </a:ext>
            </a:extLst>
          </p:cNvPr>
          <p:cNvSpPr>
            <a:spLocks noGrp="1"/>
          </p:cNvSpPr>
          <p:nvPr>
            <p:ph type="ftr" sz="quarter" idx="11"/>
          </p:nvPr>
        </p:nvSpPr>
        <p:spPr/>
        <p:txBody>
          <a:bodyPr/>
          <a:lstStyle/>
          <a:p>
            <a:pPr>
              <a:defRPr/>
            </a:pPr>
            <a:r>
              <a:rPr lang="en-US">
                <a:latin typeface="Book Antiqua" panose="02040602050305030304" pitchFamily="18" charset="0"/>
              </a:rPr>
              <a:t>20240819 | Mehul Raj Kumawat | Domain Adaptation in LLMs through PEFT</a:t>
            </a:r>
            <a:endParaRPr lang="de-DE" dirty="0">
              <a:latin typeface="Book Antiqua" panose="02040602050305030304" pitchFamily="18" charset="0"/>
            </a:endParaRPr>
          </a:p>
        </p:txBody>
      </p:sp>
      <p:graphicFrame>
        <p:nvGraphicFramePr>
          <p:cNvPr id="9" name="Diagram 8">
            <a:extLst>
              <a:ext uri="{FF2B5EF4-FFF2-40B4-BE49-F238E27FC236}">
                <a16:creationId xmlns:a16="http://schemas.microsoft.com/office/drawing/2014/main" id="{AE1ED009-40E9-A3F9-A912-C52C23DCC0B9}"/>
              </a:ext>
            </a:extLst>
          </p:cNvPr>
          <p:cNvGraphicFramePr/>
          <p:nvPr>
            <p:extLst>
              <p:ext uri="{D42A27DB-BD31-4B8C-83A1-F6EECF244321}">
                <p14:modId xmlns:p14="http://schemas.microsoft.com/office/powerpoint/2010/main" val="1399851511"/>
              </p:ext>
            </p:extLst>
          </p:nvPr>
        </p:nvGraphicFramePr>
        <p:xfrm>
          <a:off x="479376" y="1628800"/>
          <a:ext cx="10729192" cy="396044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12" name="Picture 11" descr="A llama with blue and white logo&#10;&#10;Description automatically generated">
            <a:extLst>
              <a:ext uri="{FF2B5EF4-FFF2-40B4-BE49-F238E27FC236}">
                <a16:creationId xmlns:a16="http://schemas.microsoft.com/office/drawing/2014/main" id="{913E219A-EC37-8A62-39BB-4950B8519B4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799856" y="2096827"/>
            <a:ext cx="1152128" cy="647496"/>
          </a:xfrm>
          <a:prstGeom prst="rect">
            <a:avLst/>
          </a:prstGeom>
        </p:spPr>
      </p:pic>
      <p:pic>
        <p:nvPicPr>
          <p:cNvPr id="15" name="Picture 14" descr="A black and orange square with a black background&#10;&#10;Description automatically generated">
            <a:extLst>
              <a:ext uri="{FF2B5EF4-FFF2-40B4-BE49-F238E27FC236}">
                <a16:creationId xmlns:a16="http://schemas.microsoft.com/office/drawing/2014/main" id="{870E6221-1AC3-B2D6-F2E9-034AFCFCE786}"/>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951984" y="2060848"/>
            <a:ext cx="790609" cy="719454"/>
          </a:xfrm>
          <a:prstGeom prst="rect">
            <a:avLst/>
          </a:prstGeom>
        </p:spPr>
      </p:pic>
    </p:spTree>
    <p:extLst>
      <p:ext uri="{BB962C8B-B14F-4D97-AF65-F5344CB8AC3E}">
        <p14:creationId xmlns:p14="http://schemas.microsoft.com/office/powerpoint/2010/main" val="15630363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mc:AlternateContent xmlns:mc="http://schemas.openxmlformats.org/markup-compatibility/2006" xmlns:we="http://schemas.microsoft.com/office/webextensions/webextension/2010/11" xmlns:pca="http://schemas.microsoft.com/office/powerpoint/2013/contentapp">
        <mc:Choice Requires="we pca">
          <p:graphicFrame>
            <p:nvGraphicFramePr>
              <p:cNvPr id="4" name="Add-In 3">
                <a:extLst>
                  <a:ext uri="{FF2B5EF4-FFF2-40B4-BE49-F238E27FC236}">
                    <a16:creationId xmlns:a16="http://schemas.microsoft.com/office/drawing/2014/main" id="{ADAB4FAD-8D16-5067-6D6E-483DB19B1128}"/>
                  </a:ext>
                </a:extLst>
              </p:cNvPr>
              <p:cNvGraphicFramePr>
                <a:graphicFrameLocks noGrp="1"/>
              </p:cNvGraphicFramePr>
              <p:nvPr/>
            </p:nvGraphicFramePr>
            <p:xfrm>
              <a:off x="0" y="1"/>
              <a:ext cx="12191999" cy="6857999"/>
            </p:xfrm>
            <a:graphic>
              <a:graphicData uri="http://schemas.microsoft.com/office/webextensions/webextension/2010/11">
                <we:webextensionref xmlns:we="http://schemas.microsoft.com/office/webextensions/webextension/2010/11" xmlns:r="http://schemas.openxmlformats.org/officeDocument/2006/relationships" r:id="rId3"/>
              </a:graphicData>
            </a:graphic>
          </p:graphicFrame>
        </mc:Choice>
        <mc:Fallback xmlns="">
          <p:pic>
            <p:nvPicPr>
              <p:cNvPr id="4" name="Add-In 3">
                <a:extLst>
                  <a:ext uri="{FF2B5EF4-FFF2-40B4-BE49-F238E27FC236}">
                    <a16:creationId xmlns:a16="http://schemas.microsoft.com/office/drawing/2014/main" id="{ADAB4FAD-8D16-5067-6D6E-483DB19B1128}"/>
                  </a:ext>
                </a:extLst>
              </p:cNvPr>
              <p:cNvPicPr>
                <a:picLocks noGrp="1" noRot="1" noChangeAspect="1" noMove="1" noResize="1" noEditPoints="1" noAdjustHandles="1" noChangeArrowheads="1" noChangeShapeType="1"/>
              </p:cNvPicPr>
              <p:nvPr/>
            </p:nvPicPr>
            <p:blipFill>
              <a:blip r:embed="rId4"/>
              <a:stretch>
                <a:fillRect/>
              </a:stretch>
            </p:blipFill>
            <p:spPr>
              <a:xfrm>
                <a:off x="0" y="1"/>
                <a:ext cx="12191999" cy="6857999"/>
              </a:xfrm>
              <a:prstGeom prst="rect">
                <a:avLst/>
              </a:prstGeom>
            </p:spPr>
          </p:pic>
        </mc:Fallback>
      </mc:AlternateContent>
    </p:spTree>
    <p:extLst>
      <p:ext uri="{BB962C8B-B14F-4D97-AF65-F5344CB8AC3E}">
        <p14:creationId xmlns:p14="http://schemas.microsoft.com/office/powerpoint/2010/main" val="588180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E3F5E90-9966-2334-84CE-A06D2C4FC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0E3F5E90-9966-2334-84CE-A06D2C4FC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A2FE03D-328F-AA7C-7DC4-BB3F1D2BB985}"/>
              </a:ext>
            </a:extLst>
          </p:cNvPr>
          <p:cNvSpPr>
            <a:spLocks noGrp="1"/>
          </p:cNvSpPr>
          <p:nvPr>
            <p:ph type="title"/>
          </p:nvPr>
        </p:nvSpPr>
        <p:spPr/>
        <p:txBody>
          <a:bodyPr vert="horz"/>
          <a:lstStyle/>
          <a:p>
            <a:r>
              <a:rPr lang="en-GB" dirty="0">
                <a:latin typeface="Book Antiqua" panose="02040602050305030304" pitchFamily="18" charset="0"/>
              </a:rPr>
              <a:t>Introduction: LLMs</a:t>
            </a:r>
          </a:p>
        </p:txBody>
      </p:sp>
      <p:sp>
        <p:nvSpPr>
          <p:cNvPr id="4" name="Date Placeholder 3">
            <a:extLst>
              <a:ext uri="{FF2B5EF4-FFF2-40B4-BE49-F238E27FC236}">
                <a16:creationId xmlns:a16="http://schemas.microsoft.com/office/drawing/2014/main" id="{9C4EC17F-828B-A370-5F52-F7885C18DEAB}"/>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084B6EA9-4B0E-EB9D-8FE6-311E415F98D4}"/>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3</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9FA437C1-7B43-9493-B8B9-22154CDBD888}"/>
              </a:ext>
            </a:extLst>
          </p:cNvPr>
          <p:cNvSpPr>
            <a:spLocks noGrp="1"/>
          </p:cNvSpPr>
          <p:nvPr>
            <p:ph type="ftr" sz="quarter" idx="11"/>
          </p:nvPr>
        </p:nvSpPr>
        <p:spPr/>
        <p:txBody>
          <a:bodyPr/>
          <a:lstStyle/>
          <a:p>
            <a:pPr>
              <a:defRPr/>
            </a:pPr>
            <a:r>
              <a:rPr lang="en-US">
                <a:latin typeface="Book Antiqua" panose="02040602050305030304" pitchFamily="18" charset="0"/>
              </a:rPr>
              <a:t>20240819 | Mehul Raj Kumawat | Domain Adaptation in LLMs through PEFT</a:t>
            </a:r>
            <a:endParaRPr lang="de-DE" dirty="0">
              <a:latin typeface="Book Antiqua" panose="02040602050305030304" pitchFamily="18" charset="0"/>
            </a:endParaRPr>
          </a:p>
        </p:txBody>
      </p:sp>
      <p:graphicFrame>
        <p:nvGraphicFramePr>
          <p:cNvPr id="7" name="Diagram 6">
            <a:extLst>
              <a:ext uri="{FF2B5EF4-FFF2-40B4-BE49-F238E27FC236}">
                <a16:creationId xmlns:a16="http://schemas.microsoft.com/office/drawing/2014/main" id="{C8D07CCB-7422-5801-1A55-8467F36665D8}"/>
              </a:ext>
            </a:extLst>
          </p:cNvPr>
          <p:cNvGraphicFramePr/>
          <p:nvPr>
            <p:extLst>
              <p:ext uri="{D42A27DB-BD31-4B8C-83A1-F6EECF244321}">
                <p14:modId xmlns:p14="http://schemas.microsoft.com/office/powerpoint/2010/main" val="835189241"/>
              </p:ext>
            </p:extLst>
          </p:nvPr>
        </p:nvGraphicFramePr>
        <p:xfrm>
          <a:off x="306983" y="765178"/>
          <a:ext cx="11667754" cy="361681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10" name="Picture 9" descr="A logo with text and a flower&#10;&#10;Description automatically generated">
            <a:extLst>
              <a:ext uri="{FF2B5EF4-FFF2-40B4-BE49-F238E27FC236}">
                <a16:creationId xmlns:a16="http://schemas.microsoft.com/office/drawing/2014/main" id="{74A21316-C63C-F0D0-F371-35F83B96EE95}"/>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26486" y="4289449"/>
            <a:ext cx="2248977" cy="1686733"/>
          </a:xfrm>
          <a:prstGeom prst="rect">
            <a:avLst/>
          </a:prstGeom>
        </p:spPr>
      </p:pic>
      <p:pic>
        <p:nvPicPr>
          <p:cNvPr id="12" name="Picture 11" descr="A llama with blue and white logo&#10;&#10;Description automatically generated">
            <a:extLst>
              <a:ext uri="{FF2B5EF4-FFF2-40B4-BE49-F238E27FC236}">
                <a16:creationId xmlns:a16="http://schemas.microsoft.com/office/drawing/2014/main" id="{8BA5F1C4-9428-6A6E-1718-2AD5DF9F684C}"/>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655840" y="4381989"/>
            <a:ext cx="2914379" cy="1539856"/>
          </a:xfrm>
          <a:prstGeom prst="rect">
            <a:avLst/>
          </a:prstGeom>
        </p:spPr>
      </p:pic>
      <p:pic>
        <p:nvPicPr>
          <p:cNvPr id="15" name="Picture 14" descr="A black and orange square with a black background&#10;&#10;Description automatically generated">
            <a:extLst>
              <a:ext uri="{FF2B5EF4-FFF2-40B4-BE49-F238E27FC236}">
                <a16:creationId xmlns:a16="http://schemas.microsoft.com/office/drawing/2014/main" id="{77CF56B8-5A2D-5969-70C4-698EDDBF3307}"/>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552384" y="4381989"/>
            <a:ext cx="1698371" cy="1539856"/>
          </a:xfrm>
          <a:prstGeom prst="rect">
            <a:avLst/>
          </a:prstGeom>
        </p:spPr>
      </p:pic>
      <p:sp>
        <p:nvSpPr>
          <p:cNvPr id="16" name="Date Placeholder 3">
            <a:extLst>
              <a:ext uri="{FF2B5EF4-FFF2-40B4-BE49-F238E27FC236}">
                <a16:creationId xmlns:a16="http://schemas.microsoft.com/office/drawing/2014/main" id="{430D8601-5E97-3BF7-127A-015D73A05626}"/>
              </a:ext>
            </a:extLst>
          </p:cNvPr>
          <p:cNvSpPr txBox="1">
            <a:spLocks/>
          </p:cNvSpPr>
          <p:nvPr/>
        </p:nvSpPr>
        <p:spPr bwMode="auto">
          <a:xfrm>
            <a:off x="5735960" y="6092823"/>
            <a:ext cx="5955449" cy="4219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defPPr>
              <a:defRPr lang="de-DE"/>
            </a:defPPr>
            <a:lvl1pPr marL="0" marR="0" indent="0" algn="r" defTabSz="914400" rtl="0" eaLnBrk="0" fontAlgn="base" latinLnBrk="0" hangingPunct="0">
              <a:lnSpc>
                <a:spcPct val="100000"/>
              </a:lnSpc>
              <a:spcBef>
                <a:spcPct val="0"/>
              </a:spcBef>
              <a:spcAft>
                <a:spcPct val="0"/>
              </a:spcAft>
              <a:buClrTx/>
              <a:buSzTx/>
              <a:buFontTx/>
              <a:buNone/>
              <a:tabLs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de-DE" dirty="0">
                <a:latin typeface="Book Antiqua" panose="02040602050305030304" pitchFamily="18" charset="0"/>
                <a:hlinkClick r:id="rId14"/>
              </a:rPr>
              <a:t>https://openai.com/index/gpt-4/</a:t>
            </a:r>
            <a:endParaRPr lang="de-DE" dirty="0">
              <a:latin typeface="Book Antiqua" panose="02040602050305030304" pitchFamily="18" charset="0"/>
            </a:endParaRPr>
          </a:p>
          <a:p>
            <a:pPr>
              <a:defRPr/>
            </a:pPr>
            <a:r>
              <a:rPr lang="de-DE" dirty="0">
                <a:latin typeface="Book Antiqua" panose="02040602050305030304" pitchFamily="18" charset="0"/>
                <a:hlinkClick r:id="rId15"/>
              </a:rPr>
              <a:t>https://llama.meta.com/llama3/</a:t>
            </a:r>
            <a:endParaRPr lang="de-DE" dirty="0">
              <a:latin typeface="Book Antiqua" panose="02040602050305030304" pitchFamily="18" charset="0"/>
            </a:endParaRPr>
          </a:p>
          <a:p>
            <a:pPr>
              <a:defRPr/>
            </a:pPr>
            <a:r>
              <a:rPr lang="de-DE" dirty="0">
                <a:latin typeface="Book Antiqua" panose="02040602050305030304" pitchFamily="18" charset="0"/>
                <a:hlinkClick r:id="rId16"/>
              </a:rPr>
              <a:t>https://mistral.ai/</a:t>
            </a:r>
            <a:endParaRPr lang="de-DE" dirty="0">
              <a:latin typeface="Book Antiqua" panose="02040602050305030304" pitchFamily="18" charset="0"/>
            </a:endParaRPr>
          </a:p>
        </p:txBody>
      </p:sp>
    </p:spTree>
    <p:extLst>
      <p:ext uri="{BB962C8B-B14F-4D97-AF65-F5344CB8AC3E}">
        <p14:creationId xmlns:p14="http://schemas.microsoft.com/office/powerpoint/2010/main" val="22016543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E3F5E90-9966-2334-84CE-A06D2C4FC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0E3F5E90-9966-2334-84CE-A06D2C4FC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A2FE03D-328F-AA7C-7DC4-BB3F1D2BB985}"/>
              </a:ext>
            </a:extLst>
          </p:cNvPr>
          <p:cNvSpPr>
            <a:spLocks noGrp="1"/>
          </p:cNvSpPr>
          <p:nvPr>
            <p:ph type="title"/>
          </p:nvPr>
        </p:nvSpPr>
        <p:spPr/>
        <p:txBody>
          <a:bodyPr vert="horz"/>
          <a:lstStyle/>
          <a:p>
            <a:r>
              <a:rPr lang="en-GB" dirty="0">
                <a:latin typeface="Book Antiqua" panose="02040602050305030304" pitchFamily="18" charset="0"/>
              </a:rPr>
              <a:t>Introduction – Domain Adaptation</a:t>
            </a:r>
          </a:p>
        </p:txBody>
      </p:sp>
      <p:sp>
        <p:nvSpPr>
          <p:cNvPr id="4" name="Date Placeholder 3">
            <a:extLst>
              <a:ext uri="{FF2B5EF4-FFF2-40B4-BE49-F238E27FC236}">
                <a16:creationId xmlns:a16="http://schemas.microsoft.com/office/drawing/2014/main" id="{9C4EC17F-828B-A370-5F52-F7885C18DEAB}"/>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084B6EA9-4B0E-EB9D-8FE6-311E415F98D4}"/>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30</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9FA437C1-7B43-9493-B8B9-22154CDBD888}"/>
              </a:ext>
            </a:extLst>
          </p:cNvPr>
          <p:cNvSpPr>
            <a:spLocks noGrp="1"/>
          </p:cNvSpPr>
          <p:nvPr>
            <p:ph type="ftr" sz="quarter" idx="11"/>
          </p:nvPr>
        </p:nvSpPr>
        <p:spPr/>
        <p:txBody>
          <a:bodyPr/>
          <a:lstStyle/>
          <a:p>
            <a:pPr>
              <a:defRPr/>
            </a:pPr>
            <a:r>
              <a:rPr lang="en-US">
                <a:latin typeface="Book Antiqua" panose="02040602050305030304" pitchFamily="18" charset="0"/>
              </a:rPr>
              <a:t>20240819 | Mehul Raj Kumawat | Domain Adaptation in LLMs through PEFT</a:t>
            </a:r>
            <a:endParaRPr lang="de-DE" dirty="0">
              <a:latin typeface="Book Antiqua" panose="02040602050305030304" pitchFamily="18" charset="0"/>
            </a:endParaRPr>
          </a:p>
        </p:txBody>
      </p:sp>
      <p:graphicFrame>
        <p:nvGraphicFramePr>
          <p:cNvPr id="5" name="Diagram 4">
            <a:extLst>
              <a:ext uri="{FF2B5EF4-FFF2-40B4-BE49-F238E27FC236}">
                <a16:creationId xmlns:a16="http://schemas.microsoft.com/office/drawing/2014/main" id="{6EC82F63-A695-CA73-F7C9-D8313FE2DA92}"/>
              </a:ext>
            </a:extLst>
          </p:cNvPr>
          <p:cNvGraphicFramePr/>
          <p:nvPr>
            <p:extLst>
              <p:ext uri="{D42A27DB-BD31-4B8C-83A1-F6EECF244321}">
                <p14:modId xmlns:p14="http://schemas.microsoft.com/office/powerpoint/2010/main" val="425640448"/>
              </p:ext>
            </p:extLst>
          </p:nvPr>
        </p:nvGraphicFramePr>
        <p:xfrm>
          <a:off x="328597" y="1912800"/>
          <a:ext cx="11528970" cy="302836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3461688489"/>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Stick to the good </a:t>
            </a:r>
            <a:r>
              <a:rPr lang="en-US" dirty="0" err="1"/>
              <a:t>sebis</a:t>
            </a:r>
            <a:r>
              <a:rPr lang="en-US" dirty="0"/>
              <a:t> traditions</a:t>
            </a:r>
          </a:p>
        </p:txBody>
      </p:sp>
      <p:sp>
        <p:nvSpPr>
          <p:cNvPr id="3" name="Inhaltsplatzhalter 2"/>
          <p:cNvSpPr>
            <a:spLocks noGrp="1"/>
          </p:cNvSpPr>
          <p:nvPr>
            <p:ph idx="1"/>
          </p:nvPr>
        </p:nvSpPr>
        <p:spPr/>
        <p:txBody>
          <a:bodyPr/>
          <a:lstStyle/>
          <a:p>
            <a:pPr lvl="1"/>
            <a:r>
              <a:rPr lang="en-US" dirty="0"/>
              <a:t>Provide action links at the bottom of the slide to guide the audience to our web pages or publications (see below). (Select the text, press CTRL-K)</a:t>
            </a:r>
          </a:p>
          <a:p>
            <a:pPr lvl="1"/>
            <a:endParaRPr lang="en-US" dirty="0"/>
          </a:p>
          <a:p>
            <a:pPr lvl="1"/>
            <a:r>
              <a:rPr lang="en-US" dirty="0"/>
              <a:t>Use a file name according to our sebis conventions which helps us and our audience to find the file of your presentation on our web site with Google search:</a:t>
            </a:r>
          </a:p>
          <a:p>
            <a:pPr lvl="2"/>
            <a:r>
              <a:rPr lang="en-US" dirty="0"/>
              <a:t>YYMMDD Author Short Title</a:t>
            </a:r>
          </a:p>
          <a:p>
            <a:pPr lvl="2"/>
            <a:r>
              <a:rPr lang="en-US" dirty="0"/>
              <a:t>Include this string in the footer (</a:t>
            </a:r>
            <a:r>
              <a:rPr lang="en-US" dirty="0" err="1"/>
              <a:t>Einfügen</a:t>
            </a:r>
            <a:r>
              <a:rPr lang="en-US" dirty="0"/>
              <a:t> -&gt; Kopf- und </a:t>
            </a:r>
            <a:r>
              <a:rPr lang="en-US" dirty="0" err="1"/>
              <a:t>Fusszeile</a:t>
            </a:r>
            <a:r>
              <a:rPr lang="en-US" dirty="0"/>
              <a:t> -&gt; </a:t>
            </a:r>
            <a:r>
              <a:rPr lang="en-US" dirty="0" err="1"/>
              <a:t>Fusszeile</a:t>
            </a:r>
            <a:r>
              <a:rPr lang="en-US" dirty="0"/>
              <a:t>)</a:t>
            </a:r>
          </a:p>
          <a:p>
            <a:pPr lvl="2"/>
            <a:r>
              <a:rPr lang="en-US" dirty="0"/>
              <a:t>The unusual date format simplifies the search for the latest version of a slide in an alphabetical directory listing (Dropbox, Explorer, Tricia, Sky-Drive)</a:t>
            </a:r>
          </a:p>
          <a:p>
            <a:pPr lvl="2"/>
            <a:endParaRPr lang="en-US" dirty="0"/>
          </a:p>
        </p:txBody>
      </p:sp>
      <p:sp>
        <p:nvSpPr>
          <p:cNvPr id="4" name="Datumsplatzhalter 3"/>
          <p:cNvSpPr>
            <a:spLocks noGrp="1"/>
          </p:cNvSpPr>
          <p:nvPr>
            <p:ph type="dt" sz="half" idx="10"/>
          </p:nvPr>
        </p:nvSpPr>
        <p:spPr/>
        <p:txBody>
          <a:bodyPr/>
          <a:lstStyle/>
          <a:p>
            <a:r>
              <a:rPr lang="en-IN"/>
              <a:t>© sebis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31</a:t>
            </a:fld>
            <a:endParaRPr lang="de-DE" dirty="0"/>
          </a:p>
        </p:txBody>
      </p:sp>
      <p:sp>
        <p:nvSpPr>
          <p:cNvPr id="10" name="Rechteck 9"/>
          <p:cNvSpPr/>
          <p:nvPr/>
        </p:nvSpPr>
        <p:spPr>
          <a:xfrm>
            <a:off x="332904" y="6351132"/>
            <a:ext cx="11524664" cy="215444"/>
          </a:xfrm>
          <a:prstGeom prst="rect">
            <a:avLst/>
          </a:prstGeom>
        </p:spPr>
        <p:txBody>
          <a:bodyPr wrap="square" rIns="0">
            <a:spAutoFit/>
          </a:bodyPr>
          <a:lstStyle/>
          <a:p>
            <a:pPr lvl="0" algn="r"/>
            <a:r>
              <a:rPr lang="en-US" sz="800" i="1" dirty="0">
                <a:solidFill>
                  <a:srgbClr val="000000"/>
                </a:solidFill>
                <a:latin typeface="Arial"/>
              </a:rPr>
              <a:t>For more information visit </a:t>
            </a:r>
            <a:r>
              <a:rPr lang="en-US" sz="800" i="1" dirty="0">
                <a:solidFill>
                  <a:srgbClr val="000000"/>
                </a:solidFill>
                <a:latin typeface="Arial"/>
                <a:hlinkClick r:id="rId3"/>
              </a:rPr>
              <a:t>BEAMS</a:t>
            </a:r>
            <a:r>
              <a:rPr lang="en-US" sz="800" i="1" dirty="0">
                <a:solidFill>
                  <a:srgbClr val="000000"/>
                </a:solidFill>
                <a:latin typeface="Arial"/>
              </a:rPr>
              <a:t> , </a:t>
            </a:r>
            <a:r>
              <a:rPr lang="en-US" sz="800" i="1" dirty="0">
                <a:solidFill>
                  <a:srgbClr val="000000"/>
                </a:solidFill>
                <a:latin typeface="Arial"/>
                <a:hlinkClick r:id="rId4"/>
              </a:rPr>
              <a:t>EAM Pattern Catalog</a:t>
            </a:r>
            <a:r>
              <a:rPr lang="en-US" sz="800" i="1" dirty="0">
                <a:solidFill>
                  <a:srgbClr val="000000"/>
                </a:solidFill>
                <a:latin typeface="Arial"/>
              </a:rPr>
              <a:t> and </a:t>
            </a:r>
            <a:r>
              <a:rPr lang="en-US" sz="800" i="1" dirty="0">
                <a:solidFill>
                  <a:srgbClr val="000000"/>
                </a:solidFill>
                <a:latin typeface="Arial"/>
                <a:hlinkClick r:id="rId5"/>
              </a:rPr>
              <a:t>EAM KPI Catalog</a:t>
            </a:r>
            <a:r>
              <a:rPr lang="en-US" sz="800" i="1" dirty="0">
                <a:solidFill>
                  <a:srgbClr val="000000"/>
                </a:solidFill>
                <a:latin typeface="Arial"/>
              </a:rPr>
              <a:t> (http://wwwmatthes.in.tum.de)</a:t>
            </a:r>
          </a:p>
        </p:txBody>
      </p:sp>
      <p:sp>
        <p:nvSpPr>
          <p:cNvPr id="11" name="Rechteck 10"/>
          <p:cNvSpPr/>
          <p:nvPr/>
        </p:nvSpPr>
        <p:spPr>
          <a:xfrm>
            <a:off x="332904" y="6093297"/>
            <a:ext cx="11524664" cy="215444"/>
          </a:xfrm>
          <a:prstGeom prst="rect">
            <a:avLst/>
          </a:prstGeom>
        </p:spPr>
        <p:txBody>
          <a:bodyPr wrap="square" rIns="0">
            <a:spAutoFit/>
          </a:bodyPr>
          <a:lstStyle/>
          <a:p>
            <a:pPr lvl="0" algn="r"/>
            <a:r>
              <a:rPr lang="en-US" sz="800" i="1" dirty="0">
                <a:solidFill>
                  <a:srgbClr val="000000"/>
                </a:solidFill>
                <a:latin typeface="Arial"/>
              </a:rPr>
              <a:t>[</a:t>
            </a:r>
            <a:r>
              <a:rPr lang="en-US" sz="800" i="1" dirty="0">
                <a:solidFill>
                  <a:srgbClr val="000000"/>
                </a:solidFill>
                <a:latin typeface="Arial"/>
                <a:hlinkClick r:id="rId6"/>
              </a:rPr>
              <a:t>Ha13g</a:t>
            </a:r>
            <a:r>
              <a:rPr lang="en-US" sz="800" i="1" dirty="0">
                <a:solidFill>
                  <a:srgbClr val="000000"/>
                </a:solidFill>
                <a:latin typeface="Arial"/>
              </a:rPr>
              <a:t>] </a:t>
            </a:r>
            <a:r>
              <a:rPr lang="en-US" sz="800" i="1" dirty="0" err="1">
                <a:solidFill>
                  <a:srgbClr val="000000"/>
                </a:solidFill>
                <a:latin typeface="Arial"/>
              </a:rPr>
              <a:t>Hauder</a:t>
            </a:r>
            <a:r>
              <a:rPr lang="en-US" sz="800" i="1" dirty="0">
                <a:solidFill>
                  <a:srgbClr val="000000"/>
                </a:solidFill>
                <a:latin typeface="Arial"/>
              </a:rPr>
              <a:t>, M., Roth, S., Matthes, F.: Current Tool support for Metrics in Enterprise Architecture Management </a:t>
            </a:r>
          </a:p>
        </p:txBody>
      </p:sp>
      <p:sp>
        <p:nvSpPr>
          <p:cNvPr id="7" name="Fußzeilenplatzhalter 4">
            <a:extLst>
              <a:ext uri="{FF2B5EF4-FFF2-40B4-BE49-F238E27FC236}">
                <a16:creationId xmlns:a16="http://schemas.microsoft.com/office/drawing/2014/main" id="{B40A219F-11F2-8D72-F10E-C5DF308959D6}"/>
              </a:ext>
            </a:extLst>
          </p:cNvPr>
          <p:cNvSpPr>
            <a:spLocks noGrp="1"/>
          </p:cNvSpPr>
          <p:nvPr>
            <p:ph type="ftr" sz="quarter" idx="11"/>
          </p:nvPr>
        </p:nvSpPr>
        <p:spPr>
          <a:xfrm>
            <a:off x="332903" y="6569076"/>
            <a:ext cx="5761567" cy="288925"/>
          </a:xfrm>
        </p:spPr>
        <p:txBody>
          <a:bodyPr/>
          <a:lstStyle/>
          <a:p>
            <a:r>
              <a:rPr lang="en-US"/>
              <a:t>20240819 | Mehul Raj Kumawat | Domain Adaptation in LLMs through PEFT</a:t>
            </a:r>
            <a:endParaRPr lang="de-DE" dirty="0"/>
          </a:p>
        </p:txBody>
      </p:sp>
    </p:spTree>
    <p:extLst>
      <p:ext uri="{BB962C8B-B14F-4D97-AF65-F5344CB8AC3E}">
        <p14:creationId xmlns:p14="http://schemas.microsoft.com/office/powerpoint/2010/main" val="4097628108"/>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en-US"/>
              <a:t>Use the sebis visual language </a:t>
            </a:r>
            <a:br>
              <a:rPr lang="en-US"/>
            </a:br>
            <a:r>
              <a:rPr lang="en-US"/>
              <a:t>(shapes, fonts, colors, sizes)</a:t>
            </a:r>
            <a:endParaRPr lang="en-US" dirty="0"/>
          </a:p>
        </p:txBody>
      </p:sp>
      <p:sp>
        <p:nvSpPr>
          <p:cNvPr id="2" name="Datumsplatzhalter 1"/>
          <p:cNvSpPr>
            <a:spLocks noGrp="1"/>
          </p:cNvSpPr>
          <p:nvPr>
            <p:ph type="dt" sz="half" idx="10"/>
          </p:nvPr>
        </p:nvSpPr>
        <p:spPr/>
        <p:txBody>
          <a:bodyPr/>
          <a:lstStyle/>
          <a:p>
            <a:r>
              <a:rPr lang="en-IN"/>
              <a:t>© sebis</a:t>
            </a:r>
            <a:endParaRPr lang="de-DE" dirty="0"/>
          </a:p>
        </p:txBody>
      </p:sp>
      <p:sp>
        <p:nvSpPr>
          <p:cNvPr id="5" name="Foliennummernplatzhalter 4"/>
          <p:cNvSpPr>
            <a:spLocks noGrp="1"/>
          </p:cNvSpPr>
          <p:nvPr>
            <p:ph type="sldNum" sz="quarter" idx="12"/>
          </p:nvPr>
        </p:nvSpPr>
        <p:spPr/>
        <p:txBody>
          <a:bodyPr/>
          <a:lstStyle/>
          <a:p>
            <a:fld id="{46B0F6F9-0731-40B4-89E9-684A2C5BBDDF}" type="slidenum">
              <a:rPr lang="de-DE" smtClean="0"/>
              <a:pPr/>
              <a:t>32</a:t>
            </a:fld>
            <a:endParaRPr lang="de-DE" dirty="0"/>
          </a:p>
        </p:txBody>
      </p:sp>
      <p:sp>
        <p:nvSpPr>
          <p:cNvPr id="31" name="Rechteck 30"/>
          <p:cNvSpPr/>
          <p:nvPr/>
        </p:nvSpPr>
        <p:spPr bwMode="auto">
          <a:xfrm>
            <a:off x="1847528" y="4387205"/>
            <a:ext cx="1080120" cy="72008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Fast</a:t>
            </a:r>
            <a:br>
              <a:rPr lang="en-US" dirty="0">
                <a:solidFill>
                  <a:schemeClr val="tx1"/>
                </a:solidFill>
                <a:cs typeface="Arial" pitchFamily="34" charset="0"/>
              </a:rPr>
            </a:br>
            <a:r>
              <a:rPr lang="en-US" dirty="0">
                <a:solidFill>
                  <a:schemeClr val="tx1"/>
                </a:solidFill>
                <a:cs typeface="Arial" pitchFamily="34" charset="0"/>
              </a:rPr>
              <a:t>Form 1</a:t>
            </a:r>
          </a:p>
        </p:txBody>
      </p:sp>
      <p:sp>
        <p:nvSpPr>
          <p:cNvPr id="32" name="Rechteck 31"/>
          <p:cNvSpPr/>
          <p:nvPr/>
        </p:nvSpPr>
        <p:spPr bwMode="auto">
          <a:xfrm>
            <a:off x="3039835" y="4387205"/>
            <a:ext cx="1080120" cy="72008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Fast</a:t>
            </a:r>
            <a:br>
              <a:rPr lang="en-US" dirty="0">
                <a:solidFill>
                  <a:schemeClr val="tx1"/>
                </a:solidFill>
                <a:cs typeface="Arial" pitchFamily="34" charset="0"/>
              </a:rPr>
            </a:br>
            <a:r>
              <a:rPr lang="en-US" dirty="0">
                <a:solidFill>
                  <a:schemeClr val="tx1"/>
                </a:solidFill>
                <a:cs typeface="Arial" pitchFamily="34" charset="0"/>
              </a:rPr>
              <a:t>Form 2</a:t>
            </a:r>
          </a:p>
        </p:txBody>
      </p:sp>
      <p:sp>
        <p:nvSpPr>
          <p:cNvPr id="33" name="Rechteck 32"/>
          <p:cNvSpPr/>
          <p:nvPr/>
        </p:nvSpPr>
        <p:spPr bwMode="auto">
          <a:xfrm>
            <a:off x="4232142" y="4387205"/>
            <a:ext cx="1080120" cy="72008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Fast</a:t>
            </a:r>
            <a:br>
              <a:rPr lang="en-US" dirty="0">
                <a:solidFill>
                  <a:schemeClr val="tx1"/>
                </a:solidFill>
                <a:cs typeface="Arial" pitchFamily="34" charset="0"/>
              </a:rPr>
            </a:br>
            <a:r>
              <a:rPr lang="en-US" dirty="0">
                <a:solidFill>
                  <a:schemeClr val="tx1"/>
                </a:solidFill>
                <a:cs typeface="Arial" pitchFamily="34" charset="0"/>
              </a:rPr>
              <a:t>Form 3</a:t>
            </a:r>
          </a:p>
        </p:txBody>
      </p:sp>
      <p:sp>
        <p:nvSpPr>
          <p:cNvPr id="34" name="Rechteck 33"/>
          <p:cNvSpPr/>
          <p:nvPr/>
        </p:nvSpPr>
        <p:spPr bwMode="auto">
          <a:xfrm>
            <a:off x="5424449" y="4387205"/>
            <a:ext cx="1080120" cy="72008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Fast</a:t>
            </a:r>
            <a:br>
              <a:rPr lang="en-US" dirty="0">
                <a:solidFill>
                  <a:schemeClr val="tx1"/>
                </a:solidFill>
                <a:cs typeface="Arial" pitchFamily="34" charset="0"/>
              </a:rPr>
            </a:br>
            <a:r>
              <a:rPr lang="en-US" dirty="0">
                <a:solidFill>
                  <a:schemeClr val="tx1"/>
                </a:solidFill>
                <a:cs typeface="Arial" pitchFamily="34" charset="0"/>
              </a:rPr>
              <a:t>Form 4</a:t>
            </a:r>
          </a:p>
        </p:txBody>
      </p:sp>
      <p:sp>
        <p:nvSpPr>
          <p:cNvPr id="35" name="Rechteck 34"/>
          <p:cNvSpPr/>
          <p:nvPr/>
        </p:nvSpPr>
        <p:spPr bwMode="auto">
          <a:xfrm>
            <a:off x="6616756" y="4387205"/>
            <a:ext cx="1080120" cy="720080"/>
          </a:xfrm>
          <a:prstGeom prst="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Fast</a:t>
            </a:r>
            <a:br>
              <a:rPr lang="en-US" dirty="0">
                <a:solidFill>
                  <a:schemeClr val="tx1"/>
                </a:solidFill>
                <a:cs typeface="Arial" pitchFamily="34" charset="0"/>
              </a:rPr>
            </a:br>
            <a:r>
              <a:rPr lang="en-US" dirty="0">
                <a:solidFill>
                  <a:schemeClr val="tx1"/>
                </a:solidFill>
                <a:cs typeface="Arial" pitchFamily="34" charset="0"/>
              </a:rPr>
              <a:t>Form 5</a:t>
            </a:r>
          </a:p>
        </p:txBody>
      </p:sp>
      <p:sp>
        <p:nvSpPr>
          <p:cNvPr id="36" name="Rechteck 35"/>
          <p:cNvSpPr/>
          <p:nvPr/>
        </p:nvSpPr>
        <p:spPr bwMode="auto">
          <a:xfrm>
            <a:off x="7809063" y="4387205"/>
            <a:ext cx="1080120" cy="72008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Fast</a:t>
            </a:r>
            <a:br>
              <a:rPr lang="en-US" dirty="0">
                <a:solidFill>
                  <a:schemeClr val="tx1"/>
                </a:solidFill>
                <a:cs typeface="Arial" pitchFamily="34" charset="0"/>
              </a:rPr>
            </a:br>
            <a:r>
              <a:rPr lang="en-US" dirty="0">
                <a:solidFill>
                  <a:schemeClr val="tx1"/>
                </a:solidFill>
                <a:cs typeface="Arial" pitchFamily="34" charset="0"/>
              </a:rPr>
              <a:t>Form 6</a:t>
            </a:r>
          </a:p>
        </p:txBody>
      </p:sp>
      <p:sp>
        <p:nvSpPr>
          <p:cNvPr id="37" name="Rechteck 36"/>
          <p:cNvSpPr/>
          <p:nvPr/>
        </p:nvSpPr>
        <p:spPr bwMode="auto">
          <a:xfrm>
            <a:off x="9001372" y="4387205"/>
            <a:ext cx="1080120" cy="720080"/>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Fast</a:t>
            </a:r>
            <a:br>
              <a:rPr lang="en-US" dirty="0">
                <a:solidFill>
                  <a:schemeClr val="tx1"/>
                </a:solidFill>
                <a:cs typeface="Arial" pitchFamily="34" charset="0"/>
              </a:rPr>
            </a:br>
            <a:r>
              <a:rPr lang="en-US" dirty="0">
                <a:solidFill>
                  <a:schemeClr val="tx1"/>
                </a:solidFill>
                <a:cs typeface="Arial" pitchFamily="34" charset="0"/>
              </a:rPr>
              <a:t>Form 6</a:t>
            </a:r>
          </a:p>
        </p:txBody>
      </p:sp>
      <p:sp>
        <p:nvSpPr>
          <p:cNvPr id="41" name="Textfeld 40"/>
          <p:cNvSpPr txBox="1"/>
          <p:nvPr/>
        </p:nvSpPr>
        <p:spPr>
          <a:xfrm>
            <a:off x="1775521" y="1536973"/>
            <a:ext cx="979755" cy="64633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t>Default </a:t>
            </a:r>
          </a:p>
          <a:p>
            <a:r>
              <a:rPr lang="en-US" dirty="0"/>
              <a:t>Text</a:t>
            </a:r>
          </a:p>
        </p:txBody>
      </p:sp>
      <p:sp>
        <p:nvSpPr>
          <p:cNvPr id="42" name="Rechteck 41"/>
          <p:cNvSpPr/>
          <p:nvPr/>
        </p:nvSpPr>
        <p:spPr bwMode="auto">
          <a:xfrm>
            <a:off x="3783904" y="1404357"/>
            <a:ext cx="1732367" cy="9144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Default Rectangle</a:t>
            </a:r>
          </a:p>
        </p:txBody>
      </p:sp>
      <p:cxnSp>
        <p:nvCxnSpPr>
          <p:cNvPr id="44" name="Gerade Verbindung mit Pfeil 43"/>
          <p:cNvCxnSpPr>
            <a:stCxn id="41" idx="3"/>
            <a:endCxn id="42" idx="1"/>
          </p:cNvCxnSpPr>
          <p:nvPr/>
        </p:nvCxnSpPr>
        <p:spPr bwMode="auto">
          <a:xfrm>
            <a:off x="2755275" y="1860139"/>
            <a:ext cx="1028628" cy="1419"/>
          </a:xfrm>
          <a:prstGeom prst="straightConnector1">
            <a:avLst/>
          </a:prstGeom>
          <a:ln>
            <a:headEnd type="none" w="med" len="med"/>
            <a:tailEnd type="arrow"/>
          </a:ln>
        </p:spPr>
        <p:style>
          <a:lnRef idx="3">
            <a:schemeClr val="dk1"/>
          </a:lnRef>
          <a:fillRef idx="0">
            <a:schemeClr val="dk1"/>
          </a:fillRef>
          <a:effectRef idx="2">
            <a:schemeClr val="dk1"/>
          </a:effectRef>
          <a:fontRef idx="minor">
            <a:schemeClr val="tx1"/>
          </a:fontRef>
        </p:style>
      </p:cxnSp>
      <p:sp>
        <p:nvSpPr>
          <p:cNvPr id="53" name="Textfeld 52"/>
          <p:cNvSpPr txBox="1"/>
          <p:nvPr/>
        </p:nvSpPr>
        <p:spPr>
          <a:xfrm>
            <a:off x="2825806" y="1304765"/>
            <a:ext cx="857927" cy="46166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sz="1200" dirty="0"/>
              <a:t>Default </a:t>
            </a:r>
          </a:p>
          <a:p>
            <a:pPr algn="ctr"/>
            <a:r>
              <a:rPr lang="en-US" sz="1200" dirty="0"/>
              <a:t>Line Style</a:t>
            </a:r>
          </a:p>
        </p:txBody>
      </p:sp>
      <p:sp>
        <p:nvSpPr>
          <p:cNvPr id="46" name="Eingekerbter Richtungspfeil 45"/>
          <p:cNvSpPr/>
          <p:nvPr/>
        </p:nvSpPr>
        <p:spPr bwMode="auto">
          <a:xfrm>
            <a:off x="3815224" y="2559695"/>
            <a:ext cx="1704713" cy="672664"/>
          </a:xfrm>
          <a:prstGeom prst="chevron">
            <a:avLst>
              <a:gd name="adj" fmla="val 21128"/>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Process</a:t>
            </a:r>
          </a:p>
        </p:txBody>
      </p:sp>
      <p:sp>
        <p:nvSpPr>
          <p:cNvPr id="54" name="Textfeld 53"/>
          <p:cNvSpPr txBox="1"/>
          <p:nvPr/>
        </p:nvSpPr>
        <p:spPr>
          <a:xfrm>
            <a:off x="7536161" y="1979548"/>
            <a:ext cx="671979"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t>User</a:t>
            </a:r>
          </a:p>
        </p:txBody>
      </p:sp>
      <p:sp>
        <p:nvSpPr>
          <p:cNvPr id="59" name="Abgerundetes Rechteck 58"/>
          <p:cNvSpPr/>
          <p:nvPr/>
        </p:nvSpPr>
        <p:spPr bwMode="auto">
          <a:xfrm>
            <a:off x="5597758" y="1404357"/>
            <a:ext cx="1811847" cy="914400"/>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Default</a:t>
            </a:r>
          </a:p>
          <a:p>
            <a:pPr algn="ctr" eaLnBrk="0" hangingPunct="0"/>
            <a:r>
              <a:rPr lang="en-US" dirty="0">
                <a:solidFill>
                  <a:schemeClr val="tx1"/>
                </a:solidFill>
                <a:cs typeface="Arial" pitchFamily="34" charset="0"/>
              </a:rPr>
              <a:t>Rounded R.</a:t>
            </a:r>
          </a:p>
        </p:txBody>
      </p:sp>
      <p:sp>
        <p:nvSpPr>
          <p:cNvPr id="67" name="Pfeil nach rechts 66"/>
          <p:cNvSpPr/>
          <p:nvPr/>
        </p:nvSpPr>
        <p:spPr bwMode="auto">
          <a:xfrm>
            <a:off x="5663952" y="2351125"/>
            <a:ext cx="1745652" cy="984028"/>
          </a:xfrm>
          <a:prstGeom prst="rightArrow">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Arrow</a:t>
            </a:r>
          </a:p>
        </p:txBody>
      </p:sp>
      <p:sp>
        <p:nvSpPr>
          <p:cNvPr id="76" name="Textfeld 75"/>
          <p:cNvSpPr txBox="1"/>
          <p:nvPr/>
        </p:nvSpPr>
        <p:spPr>
          <a:xfrm>
            <a:off x="8411600" y="1979548"/>
            <a:ext cx="736099"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t>Store</a:t>
            </a:r>
          </a:p>
        </p:txBody>
      </p:sp>
      <p:sp>
        <p:nvSpPr>
          <p:cNvPr id="79" name="Rechteckige Legende 78"/>
          <p:cNvSpPr/>
          <p:nvPr/>
        </p:nvSpPr>
        <p:spPr bwMode="auto">
          <a:xfrm>
            <a:off x="9001372" y="3554814"/>
            <a:ext cx="1080120" cy="630271"/>
          </a:xfrm>
          <a:prstGeom prst="wedgeRectCallout">
            <a:avLst>
              <a:gd name="adj1" fmla="val -20833"/>
              <a:gd name="adj2" fmla="val 80475"/>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sz="1200" dirty="0">
                <a:solidFill>
                  <a:schemeClr val="bg1"/>
                </a:solidFill>
                <a:cs typeface="Arial" pitchFamily="34" charset="0"/>
              </a:rPr>
              <a:t>Explanation</a:t>
            </a:r>
          </a:p>
        </p:txBody>
      </p:sp>
      <p:sp>
        <p:nvSpPr>
          <p:cNvPr id="80" name="Rechteck 79"/>
          <p:cNvSpPr/>
          <p:nvPr/>
        </p:nvSpPr>
        <p:spPr bwMode="auto">
          <a:xfrm>
            <a:off x="1847528" y="5229200"/>
            <a:ext cx="1080120" cy="720080"/>
          </a:xfrm>
          <a:prstGeom prst="rect">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Fast</a:t>
            </a:r>
            <a:br>
              <a:rPr lang="en-US" dirty="0">
                <a:solidFill>
                  <a:schemeClr val="bg1"/>
                </a:solidFill>
                <a:cs typeface="Arial" pitchFamily="34" charset="0"/>
              </a:rPr>
            </a:br>
            <a:r>
              <a:rPr lang="en-US" dirty="0">
                <a:solidFill>
                  <a:schemeClr val="bg1"/>
                </a:solidFill>
                <a:cs typeface="Arial" pitchFamily="34" charset="0"/>
              </a:rPr>
              <a:t>Form 1</a:t>
            </a:r>
          </a:p>
        </p:txBody>
      </p:sp>
      <p:sp>
        <p:nvSpPr>
          <p:cNvPr id="81" name="Rechteck 80"/>
          <p:cNvSpPr/>
          <p:nvPr/>
        </p:nvSpPr>
        <p:spPr bwMode="auto">
          <a:xfrm>
            <a:off x="3039835" y="5229200"/>
            <a:ext cx="1080120" cy="720080"/>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Fast</a:t>
            </a:r>
            <a:br>
              <a:rPr lang="en-US" dirty="0">
                <a:solidFill>
                  <a:schemeClr val="bg1"/>
                </a:solidFill>
                <a:cs typeface="Arial" pitchFamily="34" charset="0"/>
              </a:rPr>
            </a:br>
            <a:r>
              <a:rPr lang="en-US" dirty="0">
                <a:solidFill>
                  <a:schemeClr val="bg1"/>
                </a:solidFill>
                <a:cs typeface="Arial" pitchFamily="34" charset="0"/>
              </a:rPr>
              <a:t>Form 2</a:t>
            </a:r>
          </a:p>
        </p:txBody>
      </p:sp>
      <p:sp>
        <p:nvSpPr>
          <p:cNvPr id="82" name="Rechteck 81"/>
          <p:cNvSpPr/>
          <p:nvPr/>
        </p:nvSpPr>
        <p:spPr bwMode="auto">
          <a:xfrm>
            <a:off x="4232142" y="5229200"/>
            <a:ext cx="1080120" cy="720080"/>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Fast</a:t>
            </a:r>
            <a:br>
              <a:rPr lang="en-US" dirty="0">
                <a:solidFill>
                  <a:schemeClr val="bg1"/>
                </a:solidFill>
                <a:cs typeface="Arial" pitchFamily="34" charset="0"/>
              </a:rPr>
            </a:br>
            <a:r>
              <a:rPr lang="en-US" dirty="0">
                <a:solidFill>
                  <a:schemeClr val="bg1"/>
                </a:solidFill>
                <a:cs typeface="Arial" pitchFamily="34" charset="0"/>
              </a:rPr>
              <a:t>Form 3</a:t>
            </a:r>
          </a:p>
        </p:txBody>
      </p:sp>
      <p:sp>
        <p:nvSpPr>
          <p:cNvPr id="83" name="Rechteck 82"/>
          <p:cNvSpPr/>
          <p:nvPr/>
        </p:nvSpPr>
        <p:spPr bwMode="auto">
          <a:xfrm>
            <a:off x="5424449" y="5229200"/>
            <a:ext cx="1080120" cy="72008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Fast</a:t>
            </a:r>
            <a:br>
              <a:rPr lang="en-US" dirty="0">
                <a:solidFill>
                  <a:schemeClr val="bg1"/>
                </a:solidFill>
                <a:cs typeface="Arial" pitchFamily="34" charset="0"/>
              </a:rPr>
            </a:br>
            <a:r>
              <a:rPr lang="en-US" dirty="0">
                <a:solidFill>
                  <a:schemeClr val="bg1"/>
                </a:solidFill>
                <a:cs typeface="Arial" pitchFamily="34" charset="0"/>
              </a:rPr>
              <a:t>Form 4</a:t>
            </a:r>
          </a:p>
        </p:txBody>
      </p:sp>
      <p:sp>
        <p:nvSpPr>
          <p:cNvPr id="84" name="Rechteck 83"/>
          <p:cNvSpPr/>
          <p:nvPr/>
        </p:nvSpPr>
        <p:spPr bwMode="auto">
          <a:xfrm>
            <a:off x="6616756" y="5229200"/>
            <a:ext cx="1080120" cy="720080"/>
          </a:xfrm>
          <a:prstGeom prst="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Fast</a:t>
            </a:r>
            <a:br>
              <a:rPr lang="en-US" dirty="0">
                <a:solidFill>
                  <a:schemeClr val="bg1"/>
                </a:solidFill>
                <a:cs typeface="Arial" pitchFamily="34" charset="0"/>
              </a:rPr>
            </a:br>
            <a:r>
              <a:rPr lang="en-US" dirty="0">
                <a:solidFill>
                  <a:schemeClr val="bg1"/>
                </a:solidFill>
                <a:cs typeface="Arial" pitchFamily="34" charset="0"/>
              </a:rPr>
              <a:t>Form 5</a:t>
            </a:r>
          </a:p>
        </p:txBody>
      </p:sp>
      <p:sp>
        <p:nvSpPr>
          <p:cNvPr id="85" name="Rechteck 84"/>
          <p:cNvSpPr/>
          <p:nvPr/>
        </p:nvSpPr>
        <p:spPr bwMode="auto">
          <a:xfrm>
            <a:off x="7809063" y="5229200"/>
            <a:ext cx="1080120" cy="720080"/>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Fast</a:t>
            </a:r>
            <a:br>
              <a:rPr lang="en-US" dirty="0">
                <a:solidFill>
                  <a:schemeClr val="bg1"/>
                </a:solidFill>
                <a:cs typeface="Arial" pitchFamily="34" charset="0"/>
              </a:rPr>
            </a:br>
            <a:r>
              <a:rPr lang="en-US" dirty="0">
                <a:solidFill>
                  <a:schemeClr val="bg1"/>
                </a:solidFill>
                <a:cs typeface="Arial" pitchFamily="34" charset="0"/>
              </a:rPr>
              <a:t>Form 6</a:t>
            </a:r>
          </a:p>
        </p:txBody>
      </p:sp>
      <p:sp>
        <p:nvSpPr>
          <p:cNvPr id="86" name="Rechteck 85"/>
          <p:cNvSpPr/>
          <p:nvPr/>
        </p:nvSpPr>
        <p:spPr bwMode="auto">
          <a:xfrm>
            <a:off x="9001372" y="5229200"/>
            <a:ext cx="1080120" cy="720080"/>
          </a:xfrm>
          <a:prstGeom prst="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Fast</a:t>
            </a:r>
            <a:br>
              <a:rPr lang="en-US" dirty="0">
                <a:solidFill>
                  <a:schemeClr val="bg1"/>
                </a:solidFill>
                <a:cs typeface="Arial" pitchFamily="34" charset="0"/>
              </a:rPr>
            </a:br>
            <a:r>
              <a:rPr lang="en-US" dirty="0">
                <a:solidFill>
                  <a:schemeClr val="bg1"/>
                </a:solidFill>
                <a:cs typeface="Arial" pitchFamily="34" charset="0"/>
              </a:rPr>
              <a:t>Form 6</a:t>
            </a:r>
          </a:p>
        </p:txBody>
      </p:sp>
      <p:sp>
        <p:nvSpPr>
          <p:cNvPr id="87" name="Würfel 86"/>
          <p:cNvSpPr/>
          <p:nvPr/>
        </p:nvSpPr>
        <p:spPr bwMode="auto">
          <a:xfrm>
            <a:off x="7576635" y="2544291"/>
            <a:ext cx="1635522" cy="688068"/>
          </a:xfrm>
          <a:prstGeom prst="cub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Box</a:t>
            </a:r>
          </a:p>
        </p:txBody>
      </p:sp>
      <p:sp>
        <p:nvSpPr>
          <p:cNvPr id="88" name="Gefaltete Ecke 87"/>
          <p:cNvSpPr/>
          <p:nvPr/>
        </p:nvSpPr>
        <p:spPr bwMode="auto">
          <a:xfrm>
            <a:off x="9472868" y="1341198"/>
            <a:ext cx="591193" cy="573342"/>
          </a:xfrm>
          <a:prstGeom prst="foldedCorner">
            <a:avLst>
              <a:gd name="adj" fmla="val 26500"/>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sz="1100" dirty="0">
                <a:solidFill>
                  <a:schemeClr val="tx1"/>
                </a:solidFill>
                <a:cs typeface="Arial" pitchFamily="34" charset="0"/>
              </a:rPr>
              <a:t>Text</a:t>
            </a:r>
          </a:p>
        </p:txBody>
      </p:sp>
      <p:sp>
        <p:nvSpPr>
          <p:cNvPr id="89" name="Textfeld 88"/>
          <p:cNvSpPr txBox="1"/>
          <p:nvPr/>
        </p:nvSpPr>
        <p:spPr>
          <a:xfrm>
            <a:off x="9164925" y="1979548"/>
            <a:ext cx="1338828"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t>Information</a:t>
            </a:r>
          </a:p>
        </p:txBody>
      </p:sp>
      <p:grpSp>
        <p:nvGrpSpPr>
          <p:cNvPr id="10" name="Gruppieren 9"/>
          <p:cNvGrpSpPr/>
          <p:nvPr/>
        </p:nvGrpSpPr>
        <p:grpSpPr>
          <a:xfrm>
            <a:off x="7598156" y="1315616"/>
            <a:ext cx="559873" cy="576064"/>
            <a:chOff x="572022" y="2923566"/>
            <a:chExt cx="659253" cy="707501"/>
          </a:xfrm>
        </p:grpSpPr>
        <p:sp>
          <p:nvSpPr>
            <p:cNvPr id="8" name="Ellipse 7"/>
            <p:cNvSpPr/>
            <p:nvPr/>
          </p:nvSpPr>
          <p:spPr bwMode="auto">
            <a:xfrm>
              <a:off x="721628" y="2923566"/>
              <a:ext cx="360040" cy="360000"/>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cs typeface="Arial" pitchFamily="34" charset="0"/>
              </a:endParaRPr>
            </a:p>
          </p:txBody>
        </p:sp>
        <p:sp>
          <p:nvSpPr>
            <p:cNvPr id="9" name="Kreis 8"/>
            <p:cNvSpPr/>
            <p:nvPr/>
          </p:nvSpPr>
          <p:spPr bwMode="auto">
            <a:xfrm>
              <a:off x="572022" y="3283566"/>
              <a:ext cx="659253" cy="347501"/>
            </a:xfrm>
            <a:custGeom>
              <a:avLst/>
              <a:gdLst/>
              <a:ahLst/>
              <a:cxnLst/>
              <a:rect l="l" t="t" r="r" b="b"/>
              <a:pathLst>
                <a:path w="659253" h="347501">
                  <a:moveTo>
                    <a:pt x="194601" y="0"/>
                  </a:moveTo>
                  <a:cubicBezTo>
                    <a:pt x="232765" y="32538"/>
                    <a:pt x="282424" y="51587"/>
                    <a:pt x="336545" y="51587"/>
                  </a:cubicBezTo>
                  <a:cubicBezTo>
                    <a:pt x="388019" y="51587"/>
                    <a:pt x="435456" y="34356"/>
                    <a:pt x="472828" y="4657"/>
                  </a:cubicBezTo>
                  <a:cubicBezTo>
                    <a:pt x="583315" y="65446"/>
                    <a:pt x="659017" y="195929"/>
                    <a:pt x="659253" y="346805"/>
                  </a:cubicBezTo>
                  <a:lnTo>
                    <a:pt x="329603" y="347501"/>
                  </a:lnTo>
                  <a:lnTo>
                    <a:pt x="0" y="340954"/>
                  </a:lnTo>
                  <a:cubicBezTo>
                    <a:pt x="2256" y="188331"/>
                    <a:pt x="81449" y="58036"/>
                    <a:pt x="194601" y="0"/>
                  </a:cubicBezTo>
                  <a:close/>
                </a:path>
              </a:pathLst>
            </a:cu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cs typeface="Arial" pitchFamily="34" charset="0"/>
              </a:endParaRPr>
            </a:p>
          </p:txBody>
        </p:sp>
      </p:grpSp>
      <p:grpSp>
        <p:nvGrpSpPr>
          <p:cNvPr id="62" name="Gruppieren 61"/>
          <p:cNvGrpSpPr/>
          <p:nvPr/>
        </p:nvGrpSpPr>
        <p:grpSpPr>
          <a:xfrm>
            <a:off x="8470044" y="1500064"/>
            <a:ext cx="559874" cy="391616"/>
            <a:chOff x="6976839" y="1500827"/>
            <a:chExt cx="559874" cy="391616"/>
          </a:xfrm>
        </p:grpSpPr>
        <p:sp>
          <p:nvSpPr>
            <p:cNvPr id="43" name="Ellipse 42"/>
            <p:cNvSpPr/>
            <p:nvPr/>
          </p:nvSpPr>
          <p:spPr bwMode="auto">
            <a:xfrm>
              <a:off x="6976840" y="1766429"/>
              <a:ext cx="559873" cy="126014"/>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40" name="Ellipse 39"/>
            <p:cNvSpPr/>
            <p:nvPr/>
          </p:nvSpPr>
          <p:spPr bwMode="auto">
            <a:xfrm>
              <a:off x="6976839" y="1700030"/>
              <a:ext cx="559873" cy="126014"/>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39" name="Ellipse 38"/>
            <p:cNvSpPr/>
            <p:nvPr/>
          </p:nvSpPr>
          <p:spPr bwMode="auto">
            <a:xfrm>
              <a:off x="6976840" y="1633629"/>
              <a:ext cx="559873" cy="126014"/>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3" name="Ellipse 2"/>
            <p:cNvSpPr/>
            <p:nvPr/>
          </p:nvSpPr>
          <p:spPr bwMode="auto">
            <a:xfrm>
              <a:off x="6976840" y="1567228"/>
              <a:ext cx="559873" cy="126014"/>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45" name="Ellipse 44"/>
            <p:cNvSpPr/>
            <p:nvPr/>
          </p:nvSpPr>
          <p:spPr bwMode="auto">
            <a:xfrm>
              <a:off x="6976840" y="1500827"/>
              <a:ext cx="559873" cy="126014"/>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grpSp>
      <p:sp>
        <p:nvSpPr>
          <p:cNvPr id="47" name="Ellipse 46"/>
          <p:cNvSpPr/>
          <p:nvPr/>
        </p:nvSpPr>
        <p:spPr bwMode="auto">
          <a:xfrm>
            <a:off x="1800769" y="2565340"/>
            <a:ext cx="1490966" cy="661374"/>
          </a:xfrm>
          <a:custGeom>
            <a:avLst/>
            <a:gdLst/>
            <a:ahLst/>
            <a:cxnLst/>
            <a:rect l="l" t="t" r="r" b="b"/>
            <a:pathLst>
              <a:path w="1490966" h="661374">
                <a:moveTo>
                  <a:pt x="882067" y="0"/>
                </a:moveTo>
                <a:cubicBezTo>
                  <a:pt x="1031495" y="0"/>
                  <a:pt x="1157883" y="94445"/>
                  <a:pt x="1198125" y="224882"/>
                </a:cubicBezTo>
                <a:cubicBezTo>
                  <a:pt x="1213923" y="221952"/>
                  <a:pt x="1230281" y="220426"/>
                  <a:pt x="1247033" y="220426"/>
                </a:cubicBezTo>
                <a:cubicBezTo>
                  <a:pt x="1381753" y="220426"/>
                  <a:pt x="1490966" y="319136"/>
                  <a:pt x="1490966" y="440900"/>
                </a:cubicBezTo>
                <a:cubicBezTo>
                  <a:pt x="1490966" y="555058"/>
                  <a:pt x="1394971" y="648952"/>
                  <a:pt x="1271857" y="659112"/>
                </a:cubicBezTo>
                <a:lnTo>
                  <a:pt x="1271857" y="661374"/>
                </a:lnTo>
                <a:lnTo>
                  <a:pt x="1247033" y="661374"/>
                </a:lnTo>
                <a:lnTo>
                  <a:pt x="207929" y="661374"/>
                </a:lnTo>
                <a:lnTo>
                  <a:pt x="207928" y="661374"/>
                </a:lnTo>
                <a:lnTo>
                  <a:pt x="207928" y="661374"/>
                </a:lnTo>
                <a:cubicBezTo>
                  <a:pt x="93092" y="661374"/>
                  <a:pt x="0" y="562664"/>
                  <a:pt x="0" y="440900"/>
                </a:cubicBezTo>
                <a:cubicBezTo>
                  <a:pt x="0" y="319136"/>
                  <a:pt x="93093" y="220426"/>
                  <a:pt x="207929" y="220426"/>
                </a:cubicBezTo>
                <a:cubicBezTo>
                  <a:pt x="236743" y="220426"/>
                  <a:pt x="264188" y="226641"/>
                  <a:pt x="289112" y="237929"/>
                </a:cubicBezTo>
                <a:cubicBezTo>
                  <a:pt x="320337" y="155718"/>
                  <a:pt x="399125" y="97623"/>
                  <a:pt x="491302" y="97623"/>
                </a:cubicBezTo>
                <a:cubicBezTo>
                  <a:pt x="535615" y="97623"/>
                  <a:pt x="576833" y="111049"/>
                  <a:pt x="608953" y="137475"/>
                </a:cubicBezTo>
                <a:cubicBezTo>
                  <a:pt x="668646" y="54334"/>
                  <a:pt x="768729" y="0"/>
                  <a:pt x="882067" y="0"/>
                </a:cubicBezTo>
                <a:close/>
              </a:path>
            </a:pathLst>
          </a:cu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latin typeface="Arial" pitchFamily="34" charset="0"/>
                <a:cs typeface="Arial" pitchFamily="34" charset="0"/>
              </a:rPr>
              <a:t>Cloud</a:t>
            </a:r>
          </a:p>
        </p:txBody>
      </p:sp>
      <p:sp>
        <p:nvSpPr>
          <p:cNvPr id="12" name="Rechteck 11"/>
          <p:cNvSpPr/>
          <p:nvPr/>
        </p:nvSpPr>
        <p:spPr bwMode="auto">
          <a:xfrm>
            <a:off x="3812379" y="3370374"/>
            <a:ext cx="368390" cy="576064"/>
          </a:xfrm>
          <a:custGeom>
            <a:avLst/>
            <a:gdLst/>
            <a:ahLst/>
            <a:cxnLst/>
            <a:rect l="l" t="t" r="r" b="b"/>
            <a:pathLst>
              <a:path w="576064" h="957943">
                <a:moveTo>
                  <a:pt x="302137" y="829611"/>
                </a:moveTo>
                <a:cubicBezTo>
                  <a:pt x="271157" y="829611"/>
                  <a:pt x="246043" y="853790"/>
                  <a:pt x="246043" y="883617"/>
                </a:cubicBezTo>
                <a:cubicBezTo>
                  <a:pt x="246043" y="913444"/>
                  <a:pt x="271157" y="937623"/>
                  <a:pt x="302137" y="937623"/>
                </a:cubicBezTo>
                <a:cubicBezTo>
                  <a:pt x="333117" y="937623"/>
                  <a:pt x="358231" y="913444"/>
                  <a:pt x="358231" y="883617"/>
                </a:cubicBezTo>
                <a:cubicBezTo>
                  <a:pt x="358231" y="853790"/>
                  <a:pt x="333117" y="829611"/>
                  <a:pt x="302137" y="829611"/>
                </a:cubicBezTo>
                <a:close/>
                <a:moveTo>
                  <a:pt x="144017" y="93847"/>
                </a:moveTo>
                <a:cubicBezTo>
                  <a:pt x="104248" y="93847"/>
                  <a:pt x="72008" y="126087"/>
                  <a:pt x="72008" y="165856"/>
                </a:cubicBezTo>
                <a:lnTo>
                  <a:pt x="72008" y="741918"/>
                </a:lnTo>
                <a:cubicBezTo>
                  <a:pt x="72008" y="781687"/>
                  <a:pt x="104248" y="813927"/>
                  <a:pt x="144017" y="813927"/>
                </a:cubicBezTo>
                <a:lnTo>
                  <a:pt x="432047" y="813927"/>
                </a:lnTo>
                <a:cubicBezTo>
                  <a:pt x="471816" y="813927"/>
                  <a:pt x="504056" y="781687"/>
                  <a:pt x="504056" y="741918"/>
                </a:cubicBezTo>
                <a:lnTo>
                  <a:pt x="504056" y="165856"/>
                </a:lnTo>
                <a:cubicBezTo>
                  <a:pt x="504056" y="126087"/>
                  <a:pt x="471816" y="93847"/>
                  <a:pt x="432047" y="93847"/>
                </a:cubicBezTo>
                <a:close/>
                <a:moveTo>
                  <a:pt x="0" y="0"/>
                </a:moveTo>
                <a:lnTo>
                  <a:pt x="576064" y="0"/>
                </a:lnTo>
                <a:lnTo>
                  <a:pt x="576064" y="957943"/>
                </a:lnTo>
                <a:lnTo>
                  <a:pt x="0" y="957943"/>
                </a:lnTo>
                <a:close/>
              </a:path>
            </a:pathLst>
          </a:cu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grpSp>
        <p:nvGrpSpPr>
          <p:cNvPr id="19" name="Gruppieren 18"/>
          <p:cNvGrpSpPr/>
          <p:nvPr/>
        </p:nvGrpSpPr>
        <p:grpSpPr>
          <a:xfrm>
            <a:off x="4439816" y="3365660"/>
            <a:ext cx="720080" cy="580779"/>
            <a:chOff x="2915816" y="3352339"/>
            <a:chExt cx="720080" cy="580779"/>
          </a:xfrm>
        </p:grpSpPr>
        <p:sp>
          <p:nvSpPr>
            <p:cNvPr id="17" name="Rechteck 16"/>
            <p:cNvSpPr/>
            <p:nvPr/>
          </p:nvSpPr>
          <p:spPr bwMode="auto">
            <a:xfrm>
              <a:off x="3203848" y="3773800"/>
              <a:ext cx="144016" cy="112184"/>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15" name="Rechteck 14"/>
            <p:cNvSpPr/>
            <p:nvPr/>
          </p:nvSpPr>
          <p:spPr bwMode="auto">
            <a:xfrm>
              <a:off x="2915816" y="3352339"/>
              <a:ext cx="720080" cy="436701"/>
            </a:xfrm>
            <a:custGeom>
              <a:avLst/>
              <a:gdLst/>
              <a:ahLst/>
              <a:cxnLst/>
              <a:rect l="l" t="t" r="r" b="b"/>
              <a:pathLst>
                <a:path w="720080" h="432048">
                  <a:moveTo>
                    <a:pt x="99843" y="26288"/>
                  </a:moveTo>
                  <a:cubicBezTo>
                    <a:pt x="64831" y="26288"/>
                    <a:pt x="36448" y="54671"/>
                    <a:pt x="36448" y="89683"/>
                  </a:cubicBezTo>
                  <a:lnTo>
                    <a:pt x="36448" y="343253"/>
                  </a:lnTo>
                  <a:cubicBezTo>
                    <a:pt x="36448" y="378265"/>
                    <a:pt x="64831" y="406648"/>
                    <a:pt x="99843" y="406648"/>
                  </a:cubicBezTo>
                  <a:lnTo>
                    <a:pt x="621125" y="406648"/>
                  </a:lnTo>
                  <a:cubicBezTo>
                    <a:pt x="656137" y="406648"/>
                    <a:pt x="684520" y="378265"/>
                    <a:pt x="684520" y="343253"/>
                  </a:cubicBezTo>
                  <a:lnTo>
                    <a:pt x="684520" y="89683"/>
                  </a:lnTo>
                  <a:cubicBezTo>
                    <a:pt x="684520" y="54671"/>
                    <a:pt x="656137" y="26288"/>
                    <a:pt x="621125" y="26288"/>
                  </a:cubicBezTo>
                  <a:close/>
                  <a:moveTo>
                    <a:pt x="0" y="0"/>
                  </a:moveTo>
                  <a:lnTo>
                    <a:pt x="720080" y="0"/>
                  </a:lnTo>
                  <a:lnTo>
                    <a:pt x="720080" y="432048"/>
                  </a:lnTo>
                  <a:lnTo>
                    <a:pt x="0" y="432048"/>
                  </a:lnTo>
                  <a:close/>
                </a:path>
              </a:pathLst>
            </a:cu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18" name="Rechteck 17"/>
            <p:cNvSpPr/>
            <p:nvPr/>
          </p:nvSpPr>
          <p:spPr bwMode="auto">
            <a:xfrm>
              <a:off x="3123094" y="3869330"/>
              <a:ext cx="305525" cy="63788"/>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grpSp>
      <p:grpSp>
        <p:nvGrpSpPr>
          <p:cNvPr id="55" name="Gruppieren 54"/>
          <p:cNvGrpSpPr/>
          <p:nvPr/>
        </p:nvGrpSpPr>
        <p:grpSpPr>
          <a:xfrm>
            <a:off x="5411502" y="3397401"/>
            <a:ext cx="834105" cy="504057"/>
            <a:chOff x="4211960" y="3352339"/>
            <a:chExt cx="1080120" cy="652726"/>
          </a:xfrm>
        </p:grpSpPr>
        <p:cxnSp>
          <p:nvCxnSpPr>
            <p:cNvPr id="27" name="Gerade Verbindung mit Pfeil 26"/>
            <p:cNvCxnSpPr/>
            <p:nvPr/>
          </p:nvCxnSpPr>
          <p:spPr bwMode="auto">
            <a:xfrm flipV="1">
              <a:off x="4211960" y="3352339"/>
              <a:ext cx="0" cy="652726"/>
            </a:xfrm>
            <a:prstGeom prst="straightConnector1">
              <a:avLst/>
            </a:prstGeom>
            <a:ln>
              <a:solidFill>
                <a:schemeClr val="accent3">
                  <a:lumMod val="75000"/>
                </a:schemeClr>
              </a:solidFill>
              <a:headEnd type="none" w="med" len="med"/>
              <a:tailEnd type="arrow"/>
            </a:ln>
          </p:spPr>
          <p:style>
            <a:lnRef idx="3">
              <a:schemeClr val="dk1"/>
            </a:lnRef>
            <a:fillRef idx="0">
              <a:schemeClr val="dk1"/>
            </a:fillRef>
            <a:effectRef idx="2">
              <a:schemeClr val="dk1"/>
            </a:effectRef>
            <a:fontRef idx="minor">
              <a:schemeClr val="tx1"/>
            </a:fontRef>
          </p:style>
        </p:cxnSp>
        <p:cxnSp>
          <p:nvCxnSpPr>
            <p:cNvPr id="65" name="Gerade Verbindung mit Pfeil 64"/>
            <p:cNvCxnSpPr/>
            <p:nvPr/>
          </p:nvCxnSpPr>
          <p:spPr bwMode="auto">
            <a:xfrm>
              <a:off x="4211960" y="4005064"/>
              <a:ext cx="1080120" cy="0"/>
            </a:xfrm>
            <a:prstGeom prst="straightConnector1">
              <a:avLst/>
            </a:prstGeom>
            <a:ln>
              <a:solidFill>
                <a:schemeClr val="accent3">
                  <a:lumMod val="75000"/>
                </a:schemeClr>
              </a:solidFill>
              <a:headEnd type="none" w="med" len="med"/>
              <a:tailEnd type="arrow"/>
            </a:ln>
          </p:spPr>
          <p:style>
            <a:lnRef idx="3">
              <a:schemeClr val="dk1"/>
            </a:lnRef>
            <a:fillRef idx="0">
              <a:schemeClr val="dk1"/>
            </a:fillRef>
            <a:effectRef idx="2">
              <a:schemeClr val="dk1"/>
            </a:effectRef>
            <a:fontRef idx="minor">
              <a:schemeClr val="tx1"/>
            </a:fontRef>
          </p:style>
        </p:cxnSp>
        <p:sp>
          <p:nvSpPr>
            <p:cNvPr id="38" name="Freihandform 37"/>
            <p:cNvSpPr/>
            <p:nvPr/>
          </p:nvSpPr>
          <p:spPr bwMode="auto">
            <a:xfrm>
              <a:off x="4213860" y="3429000"/>
              <a:ext cx="878896" cy="400892"/>
            </a:xfrm>
            <a:custGeom>
              <a:avLst/>
              <a:gdLst>
                <a:gd name="connsiteX0" fmla="*/ 0 w 735330"/>
                <a:gd name="connsiteY0" fmla="*/ 396240 h 396240"/>
                <a:gd name="connsiteX1" fmla="*/ 163830 w 735330"/>
                <a:gd name="connsiteY1" fmla="*/ 257175 h 396240"/>
                <a:gd name="connsiteX2" fmla="*/ 331470 w 735330"/>
                <a:gd name="connsiteY2" fmla="*/ 346710 h 396240"/>
                <a:gd name="connsiteX3" fmla="*/ 735330 w 735330"/>
                <a:gd name="connsiteY3" fmla="*/ 0 h 396240"/>
              </a:gdLst>
              <a:ahLst/>
              <a:cxnLst>
                <a:cxn ang="0">
                  <a:pos x="connsiteX0" y="connsiteY0"/>
                </a:cxn>
                <a:cxn ang="0">
                  <a:pos x="connsiteX1" y="connsiteY1"/>
                </a:cxn>
                <a:cxn ang="0">
                  <a:pos x="connsiteX2" y="connsiteY2"/>
                </a:cxn>
                <a:cxn ang="0">
                  <a:pos x="connsiteX3" y="connsiteY3"/>
                </a:cxn>
              </a:cxnLst>
              <a:rect l="l" t="t" r="r" b="b"/>
              <a:pathLst>
                <a:path w="735330" h="396240">
                  <a:moveTo>
                    <a:pt x="0" y="396240"/>
                  </a:moveTo>
                  <a:cubicBezTo>
                    <a:pt x="54292" y="330835"/>
                    <a:pt x="108585" y="265430"/>
                    <a:pt x="163830" y="257175"/>
                  </a:cubicBezTo>
                  <a:cubicBezTo>
                    <a:pt x="219075" y="248920"/>
                    <a:pt x="236220" y="389573"/>
                    <a:pt x="331470" y="346710"/>
                  </a:cubicBezTo>
                  <a:cubicBezTo>
                    <a:pt x="426720" y="303847"/>
                    <a:pt x="581025" y="151923"/>
                    <a:pt x="735330" y="0"/>
                  </a:cubicBezTo>
                </a:path>
              </a:pathLst>
            </a:custGeom>
            <a:noFill/>
            <a:ln>
              <a:solidFill>
                <a:schemeClr val="accent3">
                  <a:lumMod val="75000"/>
                </a:schemeClr>
              </a:solid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grpSp>
      <p:grpSp>
        <p:nvGrpSpPr>
          <p:cNvPr id="58" name="Gruppieren 57"/>
          <p:cNvGrpSpPr/>
          <p:nvPr/>
        </p:nvGrpSpPr>
        <p:grpSpPr>
          <a:xfrm>
            <a:off x="6384033" y="3450131"/>
            <a:ext cx="398427" cy="400216"/>
            <a:chOff x="4860032" y="3351277"/>
            <a:chExt cx="547489" cy="549947"/>
          </a:xfrm>
        </p:grpSpPr>
        <p:sp>
          <p:nvSpPr>
            <p:cNvPr id="57" name="Kreis 56"/>
            <p:cNvSpPr/>
            <p:nvPr/>
          </p:nvSpPr>
          <p:spPr bwMode="auto">
            <a:xfrm>
              <a:off x="4860032" y="3397106"/>
              <a:ext cx="504056" cy="504118"/>
            </a:xfrm>
            <a:prstGeom prst="pi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74" name="Kreis 73"/>
            <p:cNvSpPr/>
            <p:nvPr/>
          </p:nvSpPr>
          <p:spPr bwMode="auto">
            <a:xfrm>
              <a:off x="4903465" y="3351277"/>
              <a:ext cx="504056" cy="504118"/>
            </a:xfrm>
            <a:prstGeom prst="pie">
              <a:avLst>
                <a:gd name="adj1" fmla="val 16192115"/>
                <a:gd name="adj2" fmla="val 49103"/>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grpSp>
      <p:grpSp>
        <p:nvGrpSpPr>
          <p:cNvPr id="61" name="Gruppieren 60"/>
          <p:cNvGrpSpPr/>
          <p:nvPr/>
        </p:nvGrpSpPr>
        <p:grpSpPr>
          <a:xfrm>
            <a:off x="7038618" y="3419392"/>
            <a:ext cx="432048" cy="508148"/>
            <a:chOff x="8373295" y="1322926"/>
            <a:chExt cx="591193" cy="573342"/>
          </a:xfrm>
        </p:grpSpPr>
        <p:sp>
          <p:nvSpPr>
            <p:cNvPr id="77" name="Gefaltete Ecke 76"/>
            <p:cNvSpPr/>
            <p:nvPr/>
          </p:nvSpPr>
          <p:spPr bwMode="auto">
            <a:xfrm>
              <a:off x="8373295" y="1322926"/>
              <a:ext cx="591193" cy="573342"/>
            </a:xfrm>
            <a:prstGeom prst="foldedCorner">
              <a:avLst>
                <a:gd name="adj" fmla="val 26500"/>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sz="1100" dirty="0">
                <a:solidFill>
                  <a:schemeClr val="tx1"/>
                </a:solidFill>
                <a:cs typeface="Arial" pitchFamily="34" charset="0"/>
              </a:endParaRPr>
            </a:p>
          </p:txBody>
        </p:sp>
        <p:sp>
          <p:nvSpPr>
            <p:cNvPr id="60" name="Eine Ecke des Rechtecks abrunden 59"/>
            <p:cNvSpPr/>
            <p:nvPr/>
          </p:nvSpPr>
          <p:spPr bwMode="auto">
            <a:xfrm>
              <a:off x="8445303" y="1412776"/>
              <a:ext cx="144016"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90" name="Eine Ecke des Rechtecks abrunden 89"/>
            <p:cNvSpPr/>
            <p:nvPr/>
          </p:nvSpPr>
          <p:spPr bwMode="auto">
            <a:xfrm>
              <a:off x="8589319" y="1412776"/>
              <a:ext cx="144016"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91" name="Eine Ecke des Rechtecks abrunden 90"/>
            <p:cNvSpPr/>
            <p:nvPr/>
          </p:nvSpPr>
          <p:spPr bwMode="auto">
            <a:xfrm>
              <a:off x="8733335" y="1412776"/>
              <a:ext cx="144016"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92" name="Eine Ecke des Rechtecks abrunden 91"/>
            <p:cNvSpPr/>
            <p:nvPr/>
          </p:nvSpPr>
          <p:spPr bwMode="auto">
            <a:xfrm>
              <a:off x="8447097" y="1504554"/>
              <a:ext cx="144016"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93" name="Eine Ecke des Rechtecks abrunden 92"/>
            <p:cNvSpPr/>
            <p:nvPr/>
          </p:nvSpPr>
          <p:spPr bwMode="auto">
            <a:xfrm>
              <a:off x="8591113" y="1504554"/>
              <a:ext cx="144016"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94" name="Eine Ecke des Rechtecks abrunden 93"/>
            <p:cNvSpPr/>
            <p:nvPr/>
          </p:nvSpPr>
          <p:spPr bwMode="auto">
            <a:xfrm>
              <a:off x="8731430" y="1504554"/>
              <a:ext cx="147715"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95" name="Eine Ecke des Rechtecks abrunden 94"/>
            <p:cNvSpPr/>
            <p:nvPr/>
          </p:nvSpPr>
          <p:spPr bwMode="auto">
            <a:xfrm>
              <a:off x="8447097" y="1593707"/>
              <a:ext cx="144016"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96" name="Eine Ecke des Rechtecks abrunden 95"/>
            <p:cNvSpPr/>
            <p:nvPr/>
          </p:nvSpPr>
          <p:spPr bwMode="auto">
            <a:xfrm>
              <a:off x="8591113" y="1593707"/>
              <a:ext cx="144016"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sp>
          <p:nvSpPr>
            <p:cNvPr id="97" name="Eine Ecke des Rechtecks abrunden 96"/>
            <p:cNvSpPr/>
            <p:nvPr/>
          </p:nvSpPr>
          <p:spPr bwMode="auto">
            <a:xfrm>
              <a:off x="8731430" y="1593707"/>
              <a:ext cx="147715" cy="88051"/>
            </a:xfrm>
            <a:prstGeom prst="round1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latin typeface="Arial" pitchFamily="34" charset="0"/>
                <a:cs typeface="Arial" pitchFamily="34" charset="0"/>
              </a:endParaRPr>
            </a:p>
          </p:txBody>
        </p:sp>
      </p:grpSp>
      <p:sp>
        <p:nvSpPr>
          <p:cNvPr id="7" name="Fußzeilenplatzhalter 4">
            <a:extLst>
              <a:ext uri="{FF2B5EF4-FFF2-40B4-BE49-F238E27FC236}">
                <a16:creationId xmlns:a16="http://schemas.microsoft.com/office/drawing/2014/main" id="{DF66EB9E-CF17-8D12-2D15-16E1C37B70F3}"/>
              </a:ext>
            </a:extLst>
          </p:cNvPr>
          <p:cNvSpPr>
            <a:spLocks noGrp="1"/>
          </p:cNvSpPr>
          <p:nvPr>
            <p:ph type="ftr" sz="quarter" idx="11"/>
          </p:nvPr>
        </p:nvSpPr>
        <p:spPr>
          <a:xfrm>
            <a:off x="332903" y="6569076"/>
            <a:ext cx="5761567" cy="288925"/>
          </a:xfrm>
        </p:spPr>
        <p:txBody>
          <a:bodyPr/>
          <a:lstStyle/>
          <a:p>
            <a:r>
              <a:rPr lang="en-US"/>
              <a:t>20240819 | Mehul Raj Kumawat | Domain Adaptation in LLMs through PEFT</a:t>
            </a:r>
            <a:endParaRPr lang="de-DE" dirty="0"/>
          </a:p>
        </p:txBody>
      </p:sp>
    </p:spTree>
    <p:extLst>
      <p:ext uri="{BB962C8B-B14F-4D97-AF65-F5344CB8AC3E}">
        <p14:creationId xmlns:p14="http://schemas.microsoft.com/office/powerpoint/2010/main" val="1624702422"/>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E3F5E90-9966-2334-84CE-A06D2C4FC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0E3F5E90-9966-2334-84CE-A06D2C4FC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A2FE03D-328F-AA7C-7DC4-BB3F1D2BB985}"/>
              </a:ext>
            </a:extLst>
          </p:cNvPr>
          <p:cNvSpPr>
            <a:spLocks noGrp="1"/>
          </p:cNvSpPr>
          <p:nvPr>
            <p:ph type="title"/>
          </p:nvPr>
        </p:nvSpPr>
        <p:spPr/>
        <p:txBody>
          <a:bodyPr vert="horz"/>
          <a:lstStyle/>
          <a:p>
            <a:r>
              <a:rPr lang="en-GB" dirty="0">
                <a:latin typeface="Book Antiqua" panose="02040602050305030304" pitchFamily="18" charset="0"/>
              </a:rPr>
              <a:t>Introduction: Challenges</a:t>
            </a:r>
          </a:p>
        </p:txBody>
      </p:sp>
      <p:sp>
        <p:nvSpPr>
          <p:cNvPr id="4" name="Date Placeholder 3">
            <a:extLst>
              <a:ext uri="{FF2B5EF4-FFF2-40B4-BE49-F238E27FC236}">
                <a16:creationId xmlns:a16="http://schemas.microsoft.com/office/drawing/2014/main" id="{9C4EC17F-828B-A370-5F52-F7885C18DEAB}"/>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084B6EA9-4B0E-EB9D-8FE6-311E415F98D4}"/>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4</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9FA437C1-7B43-9493-B8B9-22154CDBD888}"/>
              </a:ext>
            </a:extLst>
          </p:cNvPr>
          <p:cNvSpPr>
            <a:spLocks noGrp="1"/>
          </p:cNvSpPr>
          <p:nvPr>
            <p:ph type="ftr" sz="quarter" idx="11"/>
          </p:nvPr>
        </p:nvSpPr>
        <p:spPr/>
        <p:txBody>
          <a:bodyPr/>
          <a:lstStyle/>
          <a:p>
            <a:pPr>
              <a:defRPr/>
            </a:pPr>
            <a:r>
              <a:rPr lang="en-US">
                <a:latin typeface="Book Antiqua" panose="02040602050305030304" pitchFamily="18" charset="0"/>
              </a:rPr>
              <a:t>20240819 | Mehul Raj Kumawat | Domain Adaptation in LLMs through PEFT</a:t>
            </a:r>
            <a:endParaRPr lang="de-DE" dirty="0">
              <a:latin typeface="Book Antiqua" panose="02040602050305030304" pitchFamily="18" charset="0"/>
            </a:endParaRPr>
          </a:p>
        </p:txBody>
      </p:sp>
      <p:graphicFrame>
        <p:nvGraphicFramePr>
          <p:cNvPr id="5" name="Diagram 4">
            <a:extLst>
              <a:ext uri="{FF2B5EF4-FFF2-40B4-BE49-F238E27FC236}">
                <a16:creationId xmlns:a16="http://schemas.microsoft.com/office/drawing/2014/main" id="{7F2DC26C-55C3-157C-F030-72E3B1525722}"/>
              </a:ext>
            </a:extLst>
          </p:cNvPr>
          <p:cNvGraphicFramePr/>
          <p:nvPr>
            <p:extLst>
              <p:ext uri="{D42A27DB-BD31-4B8C-83A1-F6EECF244321}">
                <p14:modId xmlns:p14="http://schemas.microsoft.com/office/powerpoint/2010/main" val="4241094149"/>
              </p:ext>
            </p:extLst>
          </p:nvPr>
        </p:nvGraphicFramePr>
        <p:xfrm>
          <a:off x="414570" y="1268763"/>
          <a:ext cx="11276839" cy="113445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8" name="Date Placeholder 3">
            <a:extLst>
              <a:ext uri="{FF2B5EF4-FFF2-40B4-BE49-F238E27FC236}">
                <a16:creationId xmlns:a16="http://schemas.microsoft.com/office/drawing/2014/main" id="{EA0D2F72-A2CE-5D5D-21B4-4D483B8D0668}"/>
              </a:ext>
            </a:extLst>
          </p:cNvPr>
          <p:cNvSpPr txBox="1">
            <a:spLocks/>
          </p:cNvSpPr>
          <p:nvPr/>
        </p:nvSpPr>
        <p:spPr bwMode="auto">
          <a:xfrm>
            <a:off x="5807968" y="5949280"/>
            <a:ext cx="5883441" cy="56545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defPPr>
              <a:defRPr lang="de-DE"/>
            </a:defPPr>
            <a:lvl1pPr marL="0" marR="0" indent="0" algn="r" defTabSz="914400" rtl="0" eaLnBrk="0" fontAlgn="base" latinLnBrk="0" hangingPunct="0">
              <a:lnSpc>
                <a:spcPct val="100000"/>
              </a:lnSpc>
              <a:spcBef>
                <a:spcPct val="0"/>
              </a:spcBef>
              <a:spcAft>
                <a:spcPct val="0"/>
              </a:spcAft>
              <a:buClrTx/>
              <a:buSzTx/>
              <a:buFontTx/>
              <a:buNone/>
              <a:tabLs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en-IN" dirty="0"/>
              <a:t>Ling, C., Zhao, X., Lu, J., Deng, C., Zheng, C., Wang, J., Chowdhury, T., Li, Y.,  Cui, H., Zhang, X., </a:t>
            </a:r>
          </a:p>
          <a:p>
            <a:pPr>
              <a:defRPr/>
            </a:pPr>
            <a:r>
              <a:rPr lang="en-IN" dirty="0"/>
              <a:t>Zhao, T., </a:t>
            </a:r>
            <a:r>
              <a:rPr lang="en-IN" dirty="0" err="1"/>
              <a:t>Panalkar</a:t>
            </a:r>
            <a:r>
              <a:rPr lang="en-IN" dirty="0"/>
              <a:t>, A., Mehta, D., Pasquali, S., Cheng, W., Wang, H.,  Liu, Y., Chen, Z., Chen, H., . . . </a:t>
            </a:r>
          </a:p>
          <a:p>
            <a:pPr>
              <a:defRPr/>
            </a:pPr>
            <a:r>
              <a:rPr lang="en-IN" dirty="0"/>
              <a:t>Zhao, L.  (2023). Domain Specialization as the Key to Make Large Language Models Disruptive: </a:t>
            </a:r>
          </a:p>
          <a:p>
            <a:pPr>
              <a:defRPr/>
            </a:pPr>
            <a:r>
              <a:rPr lang="en-IN" dirty="0"/>
              <a:t>A Comprehensive Survey. </a:t>
            </a:r>
            <a:r>
              <a:rPr lang="en-IN" i="1" dirty="0" err="1"/>
              <a:t>ArXiv</a:t>
            </a:r>
            <a:r>
              <a:rPr lang="en-IN" dirty="0"/>
              <a:t>. /abs/2305.18703</a:t>
            </a:r>
            <a:endParaRPr lang="de-DE" spc="-150" dirty="0">
              <a:latin typeface="Book Antiqua" panose="02040602050305030304" pitchFamily="18" charset="0"/>
            </a:endParaRPr>
          </a:p>
        </p:txBody>
      </p:sp>
      <p:graphicFrame>
        <p:nvGraphicFramePr>
          <p:cNvPr id="7" name="Diagram 6">
            <a:extLst>
              <a:ext uri="{FF2B5EF4-FFF2-40B4-BE49-F238E27FC236}">
                <a16:creationId xmlns:a16="http://schemas.microsoft.com/office/drawing/2014/main" id="{1282AEFF-DF85-1BE5-9869-8E00495C16A7}"/>
              </a:ext>
            </a:extLst>
          </p:cNvPr>
          <p:cNvGraphicFramePr/>
          <p:nvPr>
            <p:extLst>
              <p:ext uri="{D42A27DB-BD31-4B8C-83A1-F6EECF244321}">
                <p14:modId xmlns:p14="http://schemas.microsoft.com/office/powerpoint/2010/main" val="886929906"/>
              </p:ext>
            </p:extLst>
          </p:nvPr>
        </p:nvGraphicFramePr>
        <p:xfrm>
          <a:off x="414570" y="2420888"/>
          <a:ext cx="11318319" cy="1134456"/>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graphicFrame>
        <p:nvGraphicFramePr>
          <p:cNvPr id="9" name="Diagram 8">
            <a:extLst>
              <a:ext uri="{FF2B5EF4-FFF2-40B4-BE49-F238E27FC236}">
                <a16:creationId xmlns:a16="http://schemas.microsoft.com/office/drawing/2014/main" id="{19956378-9E4A-7384-72BB-437C5789CBF0}"/>
              </a:ext>
            </a:extLst>
          </p:cNvPr>
          <p:cNvGraphicFramePr/>
          <p:nvPr>
            <p:extLst>
              <p:ext uri="{D42A27DB-BD31-4B8C-83A1-F6EECF244321}">
                <p14:modId xmlns:p14="http://schemas.microsoft.com/office/powerpoint/2010/main" val="845395725"/>
              </p:ext>
            </p:extLst>
          </p:nvPr>
        </p:nvGraphicFramePr>
        <p:xfrm>
          <a:off x="414570" y="3598937"/>
          <a:ext cx="11318318" cy="1108538"/>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graphicFrame>
        <p:nvGraphicFramePr>
          <p:cNvPr id="10" name="Diagram 9">
            <a:extLst>
              <a:ext uri="{FF2B5EF4-FFF2-40B4-BE49-F238E27FC236}">
                <a16:creationId xmlns:a16="http://schemas.microsoft.com/office/drawing/2014/main" id="{41C2EBC5-4266-476B-3C0A-207B2158C369}"/>
              </a:ext>
            </a:extLst>
          </p:cNvPr>
          <p:cNvGraphicFramePr/>
          <p:nvPr>
            <p:extLst>
              <p:ext uri="{D42A27DB-BD31-4B8C-83A1-F6EECF244321}">
                <p14:modId xmlns:p14="http://schemas.microsoft.com/office/powerpoint/2010/main" val="2496123466"/>
              </p:ext>
            </p:extLst>
          </p:nvPr>
        </p:nvGraphicFramePr>
        <p:xfrm>
          <a:off x="414570" y="4725144"/>
          <a:ext cx="11318318" cy="1134456"/>
        </p:xfrm>
        <a:graphic>
          <a:graphicData uri="http://schemas.openxmlformats.org/drawingml/2006/diagram">
            <dgm:relIds xmlns:dgm="http://schemas.openxmlformats.org/drawingml/2006/diagram" xmlns:r="http://schemas.openxmlformats.org/officeDocument/2006/relationships" r:dm="rId21" r:lo="rId22" r:qs="rId23" r:cs="rId24"/>
          </a:graphicData>
        </a:graphic>
      </p:graphicFrame>
    </p:spTree>
    <p:extLst>
      <p:ext uri="{BB962C8B-B14F-4D97-AF65-F5344CB8AC3E}">
        <p14:creationId xmlns:p14="http://schemas.microsoft.com/office/powerpoint/2010/main" val="173976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7" grpId="0">
        <p:bldAsOne/>
      </p:bldGraphic>
      <p:bldGraphic spid="9" grpId="0">
        <p:bldAsOne/>
      </p:bldGraphic>
      <p:bldGraphic spid="10"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E3F5E90-9966-2334-84CE-A06D2C4FC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0E3F5E90-9966-2334-84CE-A06D2C4FC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A2FE03D-328F-AA7C-7DC4-BB3F1D2BB985}"/>
              </a:ext>
            </a:extLst>
          </p:cNvPr>
          <p:cNvSpPr>
            <a:spLocks noGrp="1"/>
          </p:cNvSpPr>
          <p:nvPr>
            <p:ph type="title"/>
          </p:nvPr>
        </p:nvSpPr>
        <p:spPr/>
        <p:txBody>
          <a:bodyPr vert="horz"/>
          <a:lstStyle/>
          <a:p>
            <a:r>
              <a:rPr lang="en-GB" dirty="0">
                <a:latin typeface="Book Antiqua" panose="02040602050305030304" pitchFamily="18" charset="0"/>
              </a:rPr>
              <a:t>Introduction: Domain Adaptation</a:t>
            </a:r>
          </a:p>
        </p:txBody>
      </p:sp>
      <p:sp>
        <p:nvSpPr>
          <p:cNvPr id="4" name="Date Placeholder 3">
            <a:extLst>
              <a:ext uri="{FF2B5EF4-FFF2-40B4-BE49-F238E27FC236}">
                <a16:creationId xmlns:a16="http://schemas.microsoft.com/office/drawing/2014/main" id="{9C4EC17F-828B-A370-5F52-F7885C18DEAB}"/>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084B6EA9-4B0E-EB9D-8FE6-311E415F98D4}"/>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5</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9FA437C1-7B43-9493-B8B9-22154CDBD888}"/>
              </a:ext>
            </a:extLst>
          </p:cNvPr>
          <p:cNvSpPr>
            <a:spLocks noGrp="1"/>
          </p:cNvSpPr>
          <p:nvPr>
            <p:ph type="ftr" sz="quarter" idx="11"/>
          </p:nvPr>
        </p:nvSpPr>
        <p:spPr/>
        <p:txBody>
          <a:bodyPr/>
          <a:lstStyle/>
          <a:p>
            <a:pPr>
              <a:defRPr/>
            </a:pPr>
            <a:r>
              <a:rPr lang="en-US">
                <a:latin typeface="Book Antiqua" panose="02040602050305030304" pitchFamily="18" charset="0"/>
              </a:rPr>
              <a:t>20240819 | Mehul Raj Kumawat | Domain Adaptation in LLMs through PEFT</a:t>
            </a:r>
            <a:endParaRPr lang="de-DE" dirty="0">
              <a:latin typeface="Book Antiqua" panose="02040602050305030304" pitchFamily="18" charset="0"/>
            </a:endParaRPr>
          </a:p>
        </p:txBody>
      </p:sp>
      <p:graphicFrame>
        <p:nvGraphicFramePr>
          <p:cNvPr id="9" name="Diagram 8">
            <a:extLst>
              <a:ext uri="{FF2B5EF4-FFF2-40B4-BE49-F238E27FC236}">
                <a16:creationId xmlns:a16="http://schemas.microsoft.com/office/drawing/2014/main" id="{76B83F3D-F6DD-FB5D-C01A-1D5499EE0F4B}"/>
              </a:ext>
            </a:extLst>
          </p:cNvPr>
          <p:cNvGraphicFramePr/>
          <p:nvPr>
            <p:extLst>
              <p:ext uri="{D42A27DB-BD31-4B8C-83A1-F6EECF244321}">
                <p14:modId xmlns:p14="http://schemas.microsoft.com/office/powerpoint/2010/main" val="2948329672"/>
              </p:ext>
            </p:extLst>
          </p:nvPr>
        </p:nvGraphicFramePr>
        <p:xfrm>
          <a:off x="332903" y="980728"/>
          <a:ext cx="11524664" cy="558834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92678029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E3F5E90-9966-2334-84CE-A06D2C4FC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0E3F5E90-9966-2334-84CE-A06D2C4FC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A2FE03D-328F-AA7C-7DC4-BB3F1D2BB985}"/>
              </a:ext>
            </a:extLst>
          </p:cNvPr>
          <p:cNvSpPr>
            <a:spLocks noGrp="1"/>
          </p:cNvSpPr>
          <p:nvPr>
            <p:ph type="title"/>
          </p:nvPr>
        </p:nvSpPr>
        <p:spPr/>
        <p:txBody>
          <a:bodyPr vert="horz"/>
          <a:lstStyle/>
          <a:p>
            <a:r>
              <a:rPr lang="en-GB" dirty="0">
                <a:latin typeface="Book Antiqua" panose="02040602050305030304" pitchFamily="18" charset="0"/>
              </a:rPr>
              <a:t>Introduction: Adapting Domains</a:t>
            </a:r>
          </a:p>
        </p:txBody>
      </p:sp>
      <p:sp>
        <p:nvSpPr>
          <p:cNvPr id="4" name="Date Placeholder 3">
            <a:extLst>
              <a:ext uri="{FF2B5EF4-FFF2-40B4-BE49-F238E27FC236}">
                <a16:creationId xmlns:a16="http://schemas.microsoft.com/office/drawing/2014/main" id="{9C4EC17F-828B-A370-5F52-F7885C18DEAB}"/>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084B6EA9-4B0E-EB9D-8FE6-311E415F98D4}"/>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6</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9FA437C1-7B43-9493-B8B9-22154CDBD888}"/>
              </a:ext>
            </a:extLst>
          </p:cNvPr>
          <p:cNvSpPr>
            <a:spLocks noGrp="1"/>
          </p:cNvSpPr>
          <p:nvPr>
            <p:ph type="ftr" sz="quarter" idx="11"/>
          </p:nvPr>
        </p:nvSpPr>
        <p:spPr/>
        <p:txBody>
          <a:bodyPr/>
          <a:lstStyle/>
          <a:p>
            <a:pPr>
              <a:defRPr/>
            </a:pPr>
            <a:r>
              <a:rPr lang="en-US">
                <a:latin typeface="Book Antiqua" panose="02040602050305030304" pitchFamily="18" charset="0"/>
              </a:rPr>
              <a:t>20240819 | Mehul Raj Kumawat | Domain Adaptation in LLMs through PEFT</a:t>
            </a:r>
            <a:endParaRPr lang="de-DE" dirty="0">
              <a:latin typeface="Book Antiqua" panose="02040602050305030304" pitchFamily="18" charset="0"/>
            </a:endParaRPr>
          </a:p>
        </p:txBody>
      </p:sp>
      <p:graphicFrame>
        <p:nvGraphicFramePr>
          <p:cNvPr id="5" name="Diagram 4">
            <a:extLst>
              <a:ext uri="{FF2B5EF4-FFF2-40B4-BE49-F238E27FC236}">
                <a16:creationId xmlns:a16="http://schemas.microsoft.com/office/drawing/2014/main" id="{8B2FC76D-96AF-7EE5-F346-01144CD79F4C}"/>
              </a:ext>
            </a:extLst>
          </p:cNvPr>
          <p:cNvGraphicFramePr/>
          <p:nvPr>
            <p:extLst>
              <p:ext uri="{D42A27DB-BD31-4B8C-83A1-F6EECF244321}">
                <p14:modId xmlns:p14="http://schemas.microsoft.com/office/powerpoint/2010/main" val="1537997605"/>
              </p:ext>
            </p:extLst>
          </p:nvPr>
        </p:nvGraphicFramePr>
        <p:xfrm>
          <a:off x="332903" y="1322510"/>
          <a:ext cx="11528970" cy="453650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3650479120"/>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E3F5E90-9966-2334-84CE-A06D2C4FC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0E3F5E90-9966-2334-84CE-A06D2C4FC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A2FE03D-328F-AA7C-7DC4-BB3F1D2BB985}"/>
              </a:ext>
            </a:extLst>
          </p:cNvPr>
          <p:cNvSpPr>
            <a:spLocks noGrp="1"/>
          </p:cNvSpPr>
          <p:nvPr>
            <p:ph type="title"/>
          </p:nvPr>
        </p:nvSpPr>
        <p:spPr/>
        <p:txBody>
          <a:bodyPr vert="horz"/>
          <a:lstStyle/>
          <a:p>
            <a:r>
              <a:rPr lang="en-GB" dirty="0">
                <a:latin typeface="Book Antiqua" panose="02040602050305030304" pitchFamily="18" charset="0"/>
              </a:rPr>
              <a:t>Introduction: PEFTs</a:t>
            </a:r>
          </a:p>
        </p:txBody>
      </p:sp>
      <p:sp>
        <p:nvSpPr>
          <p:cNvPr id="4" name="Date Placeholder 3">
            <a:extLst>
              <a:ext uri="{FF2B5EF4-FFF2-40B4-BE49-F238E27FC236}">
                <a16:creationId xmlns:a16="http://schemas.microsoft.com/office/drawing/2014/main" id="{9C4EC17F-828B-A370-5F52-F7885C18DEAB}"/>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084B6EA9-4B0E-EB9D-8FE6-311E415F98D4}"/>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7</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9FA437C1-7B43-9493-B8B9-22154CDBD888}"/>
              </a:ext>
            </a:extLst>
          </p:cNvPr>
          <p:cNvSpPr>
            <a:spLocks noGrp="1"/>
          </p:cNvSpPr>
          <p:nvPr>
            <p:ph type="ftr" sz="quarter" idx="11"/>
          </p:nvPr>
        </p:nvSpPr>
        <p:spPr/>
        <p:txBody>
          <a:bodyPr/>
          <a:lstStyle/>
          <a:p>
            <a:pPr>
              <a:defRPr/>
            </a:pPr>
            <a:r>
              <a:rPr lang="en-US">
                <a:latin typeface="Book Antiqua" panose="02040602050305030304" pitchFamily="18" charset="0"/>
              </a:rPr>
              <a:t>20240819 | Mehul Raj Kumawat | Domain Adaptation in LLMs through PEFT</a:t>
            </a:r>
            <a:endParaRPr lang="de-DE" dirty="0">
              <a:latin typeface="Book Antiqua" panose="02040602050305030304" pitchFamily="18" charset="0"/>
            </a:endParaRPr>
          </a:p>
        </p:txBody>
      </p:sp>
      <p:graphicFrame>
        <p:nvGraphicFramePr>
          <p:cNvPr id="9" name="Diagram 8">
            <a:extLst>
              <a:ext uri="{FF2B5EF4-FFF2-40B4-BE49-F238E27FC236}">
                <a16:creationId xmlns:a16="http://schemas.microsoft.com/office/drawing/2014/main" id="{5F7CB1EE-3A60-BEBD-2A22-973D924C134F}"/>
              </a:ext>
            </a:extLst>
          </p:cNvPr>
          <p:cNvGraphicFramePr/>
          <p:nvPr>
            <p:extLst>
              <p:ext uri="{D42A27DB-BD31-4B8C-83A1-F6EECF244321}">
                <p14:modId xmlns:p14="http://schemas.microsoft.com/office/powerpoint/2010/main" val="3266563320"/>
              </p:ext>
            </p:extLst>
          </p:nvPr>
        </p:nvGraphicFramePr>
        <p:xfrm>
          <a:off x="332903" y="1201321"/>
          <a:ext cx="5761567" cy="492944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10" name="Picture 9" descr="A graph of different sizes and colors&#10;&#10;Description automatically generated with medium confidence">
            <a:extLst>
              <a:ext uri="{FF2B5EF4-FFF2-40B4-BE49-F238E27FC236}">
                <a16:creationId xmlns:a16="http://schemas.microsoft.com/office/drawing/2014/main" id="{F56FDB67-1E54-E32B-897C-D6C33DD377D2}"/>
              </a:ext>
            </a:extLst>
          </p:cNvPr>
          <p:cNvPicPr>
            <a:picLocks noChangeAspect="1"/>
          </p:cNvPicPr>
          <p:nvPr/>
        </p:nvPicPr>
        <p:blipFill rotWithShape="1">
          <a:blip r:embed="rId11">
            <a:extLst>
              <a:ext uri="{28A0092B-C50C-407E-A947-70E740481C1C}">
                <a14:useLocalDpi xmlns:a14="http://schemas.microsoft.com/office/drawing/2010/main" val="0"/>
              </a:ext>
            </a:extLst>
          </a:blip>
          <a:srcRect l="4782" t="5321"/>
          <a:stretch/>
        </p:blipFill>
        <p:spPr>
          <a:xfrm>
            <a:off x="6316328" y="840112"/>
            <a:ext cx="5411466" cy="5651863"/>
          </a:xfrm>
          <a:prstGeom prst="rect">
            <a:avLst/>
          </a:prstGeom>
        </p:spPr>
      </p:pic>
      <p:sp>
        <p:nvSpPr>
          <p:cNvPr id="11" name="Date Placeholder 3">
            <a:extLst>
              <a:ext uri="{FF2B5EF4-FFF2-40B4-BE49-F238E27FC236}">
                <a16:creationId xmlns:a16="http://schemas.microsoft.com/office/drawing/2014/main" id="{F8CA507E-E320-240F-EED7-5CA2B1EB483C}"/>
              </a:ext>
            </a:extLst>
          </p:cNvPr>
          <p:cNvSpPr txBox="1">
            <a:spLocks/>
          </p:cNvSpPr>
          <p:nvPr/>
        </p:nvSpPr>
        <p:spPr bwMode="auto">
          <a:xfrm>
            <a:off x="5805677" y="6344206"/>
            <a:ext cx="588344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defPPr>
              <a:defRPr lang="de-DE"/>
            </a:defPPr>
            <a:lvl1pPr marL="0" marR="0" indent="0" algn="r" defTabSz="914400" rtl="0" eaLnBrk="0" fontAlgn="base" latinLnBrk="0" hangingPunct="0">
              <a:lnSpc>
                <a:spcPct val="100000"/>
              </a:lnSpc>
              <a:spcBef>
                <a:spcPct val="0"/>
              </a:spcBef>
              <a:spcAft>
                <a:spcPct val="0"/>
              </a:spcAft>
              <a:buClrTx/>
              <a:buSzTx/>
              <a:buFontTx/>
              <a:buNone/>
              <a:tabLs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en-IN" dirty="0"/>
              <a:t>Liu, H., Tam, D., </a:t>
            </a:r>
            <a:r>
              <a:rPr lang="en-IN" dirty="0" err="1"/>
              <a:t>Muqeeth</a:t>
            </a:r>
            <a:r>
              <a:rPr lang="en-IN" dirty="0"/>
              <a:t>, M., </a:t>
            </a:r>
            <a:r>
              <a:rPr lang="en-IN" dirty="0" err="1"/>
              <a:t>Mohta</a:t>
            </a:r>
            <a:r>
              <a:rPr lang="en-IN" dirty="0"/>
              <a:t>, J., Huang, T., Bansal, M., &amp; </a:t>
            </a:r>
            <a:r>
              <a:rPr lang="en-IN" dirty="0" err="1"/>
              <a:t>Raffel</a:t>
            </a:r>
            <a:r>
              <a:rPr lang="en-IN" dirty="0"/>
              <a:t>, C. (2022). Few-Shot Parameter-Efficient </a:t>
            </a:r>
          </a:p>
          <a:p>
            <a:pPr>
              <a:defRPr/>
            </a:pPr>
            <a:r>
              <a:rPr lang="en-IN" dirty="0"/>
              <a:t>Fine-Tuning is Better and Cheaper than In-Context Learning. </a:t>
            </a:r>
            <a:r>
              <a:rPr lang="en-IN" i="1" dirty="0" err="1"/>
              <a:t>ArXiv</a:t>
            </a:r>
            <a:r>
              <a:rPr lang="en-IN" dirty="0"/>
              <a:t>. /abs/2205.05638</a:t>
            </a:r>
            <a:endParaRPr lang="de-DE" spc="-150" dirty="0">
              <a:latin typeface="Book Antiqua" panose="02040602050305030304" pitchFamily="18" charset="0"/>
            </a:endParaRPr>
          </a:p>
        </p:txBody>
      </p:sp>
    </p:spTree>
    <p:extLst>
      <p:ext uri="{BB962C8B-B14F-4D97-AF65-F5344CB8AC3E}">
        <p14:creationId xmlns:p14="http://schemas.microsoft.com/office/powerpoint/2010/main" val="194949276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0E3F5E90-9966-2334-84CE-A06D2C4FC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5" imgH="424" progId="TCLayout.ActiveDocument.1">
                  <p:embed/>
                </p:oleObj>
              </mc:Choice>
              <mc:Fallback>
                <p:oleObj name="think-cell Slide" r:id="rId4" imgW="425" imgH="424" progId="TCLayout.ActiveDocument.1">
                  <p:embed/>
                  <p:pic>
                    <p:nvPicPr>
                      <p:cNvPr id="14" name="think-cell data - do not delete" hidden="1">
                        <a:extLst>
                          <a:ext uri="{FF2B5EF4-FFF2-40B4-BE49-F238E27FC236}">
                            <a16:creationId xmlns:a16="http://schemas.microsoft.com/office/drawing/2014/main" id="{0E3F5E90-9966-2334-84CE-A06D2C4FC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A2FE03D-328F-AA7C-7DC4-BB3F1D2BB985}"/>
              </a:ext>
            </a:extLst>
          </p:cNvPr>
          <p:cNvSpPr>
            <a:spLocks noGrp="1"/>
          </p:cNvSpPr>
          <p:nvPr>
            <p:ph type="title"/>
          </p:nvPr>
        </p:nvSpPr>
        <p:spPr/>
        <p:txBody>
          <a:bodyPr vert="horz"/>
          <a:lstStyle/>
          <a:p>
            <a:r>
              <a:rPr lang="en-GB" dirty="0">
                <a:latin typeface="Book Antiqua" panose="02040602050305030304" pitchFamily="18" charset="0"/>
              </a:rPr>
              <a:t>Motivation</a:t>
            </a:r>
          </a:p>
        </p:txBody>
      </p:sp>
      <p:sp>
        <p:nvSpPr>
          <p:cNvPr id="4" name="Date Placeholder 3">
            <a:extLst>
              <a:ext uri="{FF2B5EF4-FFF2-40B4-BE49-F238E27FC236}">
                <a16:creationId xmlns:a16="http://schemas.microsoft.com/office/drawing/2014/main" id="{9C4EC17F-828B-A370-5F52-F7885C18DEAB}"/>
              </a:ext>
            </a:extLst>
          </p:cNvPr>
          <p:cNvSpPr>
            <a:spLocks noGrp="1"/>
          </p:cNvSpPr>
          <p:nvPr>
            <p:ph type="dt" sz="half" idx="10"/>
          </p:nvPr>
        </p:nvSpPr>
        <p:spPr/>
        <p:txBody>
          <a:bodyPr/>
          <a:lstStyle/>
          <a:p>
            <a:pPr>
              <a:defRPr/>
            </a:pPr>
            <a:r>
              <a:rPr lang="en-IN">
                <a:latin typeface="Book Antiqua" panose="02040602050305030304" pitchFamily="18" charset="0"/>
              </a:rPr>
              <a:t>© sebis</a:t>
            </a:r>
            <a:endParaRPr lang="de-DE" dirty="0">
              <a:latin typeface="Book Antiqua" panose="02040602050305030304" pitchFamily="18" charset="0"/>
            </a:endParaRPr>
          </a:p>
        </p:txBody>
      </p:sp>
      <p:sp>
        <p:nvSpPr>
          <p:cNvPr id="6" name="Slide Number Placeholder 5">
            <a:extLst>
              <a:ext uri="{FF2B5EF4-FFF2-40B4-BE49-F238E27FC236}">
                <a16:creationId xmlns:a16="http://schemas.microsoft.com/office/drawing/2014/main" id="{084B6EA9-4B0E-EB9D-8FE6-311E415F98D4}"/>
              </a:ext>
            </a:extLst>
          </p:cNvPr>
          <p:cNvSpPr>
            <a:spLocks noGrp="1"/>
          </p:cNvSpPr>
          <p:nvPr>
            <p:ph type="sldNum" sz="quarter" idx="12"/>
          </p:nvPr>
        </p:nvSpPr>
        <p:spPr/>
        <p:txBody>
          <a:bodyPr/>
          <a:lstStyle/>
          <a:p>
            <a:pPr>
              <a:defRPr/>
            </a:pPr>
            <a:fld id="{05BC9FAB-BDC1-47C0-A8BB-6E12A8205D33}" type="slidenum">
              <a:rPr lang="de-DE" smtClean="0">
                <a:latin typeface="Book Antiqua" panose="02040602050305030304" pitchFamily="18" charset="0"/>
              </a:rPr>
              <a:pPr>
                <a:defRPr/>
              </a:pPr>
              <a:t>8</a:t>
            </a:fld>
            <a:endParaRPr lang="de-DE" dirty="0">
              <a:latin typeface="Book Antiqua" panose="02040602050305030304" pitchFamily="18" charset="0"/>
            </a:endParaRPr>
          </a:p>
        </p:txBody>
      </p:sp>
      <p:sp>
        <p:nvSpPr>
          <p:cNvPr id="3" name="Footer Placeholder 2">
            <a:extLst>
              <a:ext uri="{FF2B5EF4-FFF2-40B4-BE49-F238E27FC236}">
                <a16:creationId xmlns:a16="http://schemas.microsoft.com/office/drawing/2014/main" id="{9FA437C1-7B43-9493-B8B9-22154CDBD888}"/>
              </a:ext>
            </a:extLst>
          </p:cNvPr>
          <p:cNvSpPr>
            <a:spLocks noGrp="1"/>
          </p:cNvSpPr>
          <p:nvPr>
            <p:ph type="ftr" sz="quarter" idx="11"/>
          </p:nvPr>
        </p:nvSpPr>
        <p:spPr/>
        <p:txBody>
          <a:bodyPr/>
          <a:lstStyle/>
          <a:p>
            <a:pPr>
              <a:defRPr/>
            </a:pPr>
            <a:r>
              <a:rPr lang="en-US">
                <a:latin typeface="Book Antiqua" panose="02040602050305030304" pitchFamily="18" charset="0"/>
              </a:rPr>
              <a:t>20240819 | Mehul Raj Kumawat | Domain Adaptation in LLMs through PEFT</a:t>
            </a:r>
            <a:endParaRPr lang="de-DE" dirty="0">
              <a:latin typeface="Book Antiqua" panose="02040602050305030304" pitchFamily="18" charset="0"/>
            </a:endParaRPr>
          </a:p>
        </p:txBody>
      </p:sp>
      <p:graphicFrame>
        <p:nvGraphicFramePr>
          <p:cNvPr id="7" name="Diagram 6">
            <a:extLst>
              <a:ext uri="{FF2B5EF4-FFF2-40B4-BE49-F238E27FC236}">
                <a16:creationId xmlns:a16="http://schemas.microsoft.com/office/drawing/2014/main" id="{1282AEFF-DF85-1BE5-9869-8E00495C16A7}"/>
              </a:ext>
            </a:extLst>
          </p:cNvPr>
          <p:cNvGraphicFramePr/>
          <p:nvPr>
            <p:extLst>
              <p:ext uri="{D42A27DB-BD31-4B8C-83A1-F6EECF244321}">
                <p14:modId xmlns:p14="http://schemas.microsoft.com/office/powerpoint/2010/main" val="4094822319"/>
              </p:ext>
            </p:extLst>
          </p:nvPr>
        </p:nvGraphicFramePr>
        <p:xfrm>
          <a:off x="342381" y="2929949"/>
          <a:ext cx="7668850" cy="72072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9" name="Diagram 8">
            <a:extLst>
              <a:ext uri="{FF2B5EF4-FFF2-40B4-BE49-F238E27FC236}">
                <a16:creationId xmlns:a16="http://schemas.microsoft.com/office/drawing/2014/main" id="{19956378-9E4A-7384-72BB-437C5789CBF0}"/>
              </a:ext>
            </a:extLst>
          </p:cNvPr>
          <p:cNvGraphicFramePr/>
          <p:nvPr>
            <p:extLst>
              <p:ext uri="{D42A27DB-BD31-4B8C-83A1-F6EECF244321}">
                <p14:modId xmlns:p14="http://schemas.microsoft.com/office/powerpoint/2010/main" val="598010747"/>
              </p:ext>
            </p:extLst>
          </p:nvPr>
        </p:nvGraphicFramePr>
        <p:xfrm>
          <a:off x="329742" y="2012598"/>
          <a:ext cx="7668851" cy="704259"/>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graphicFrame>
        <p:nvGraphicFramePr>
          <p:cNvPr id="10" name="Diagram 9">
            <a:extLst>
              <a:ext uri="{FF2B5EF4-FFF2-40B4-BE49-F238E27FC236}">
                <a16:creationId xmlns:a16="http://schemas.microsoft.com/office/drawing/2014/main" id="{41C2EBC5-4266-476B-3C0A-207B2158C369}"/>
              </a:ext>
            </a:extLst>
          </p:cNvPr>
          <p:cNvGraphicFramePr/>
          <p:nvPr>
            <p:extLst>
              <p:ext uri="{D42A27DB-BD31-4B8C-83A1-F6EECF244321}">
                <p14:modId xmlns:p14="http://schemas.microsoft.com/office/powerpoint/2010/main" val="2090688269"/>
              </p:ext>
            </p:extLst>
          </p:nvPr>
        </p:nvGraphicFramePr>
        <p:xfrm>
          <a:off x="342380" y="4641850"/>
          <a:ext cx="7668851" cy="720725"/>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pic>
        <p:nvPicPr>
          <p:cNvPr id="11" name="Picture 10" descr="A screenshot of a computer screen&#10;&#10;Description automatically generated">
            <a:extLst>
              <a:ext uri="{FF2B5EF4-FFF2-40B4-BE49-F238E27FC236}">
                <a16:creationId xmlns:a16="http://schemas.microsoft.com/office/drawing/2014/main" id="{FBE81F98-B7DB-65C7-879B-12C2CF14A1CF}"/>
              </a:ext>
            </a:extLst>
          </p:cNvPr>
          <p:cNvPicPr>
            <a:picLocks noChangeAspect="1"/>
          </p:cNvPicPr>
          <p:nvPr/>
        </p:nvPicPr>
        <p:blipFill>
          <a:blip r:embed="rId21">
            <a:extLst>
              <a:ext uri="{28A0092B-C50C-407E-A947-70E740481C1C}">
                <a14:useLocalDpi xmlns:a14="http://schemas.microsoft.com/office/drawing/2010/main" val="0"/>
              </a:ext>
            </a:extLst>
          </a:blip>
          <a:srcRect l="54914" t="38899" r="7056" b="16867"/>
          <a:stretch/>
        </p:blipFill>
        <p:spPr>
          <a:xfrm>
            <a:off x="8256240" y="2677095"/>
            <a:ext cx="3767490" cy="2169161"/>
          </a:xfrm>
          <a:prstGeom prst="rect">
            <a:avLst/>
          </a:prstGeom>
        </p:spPr>
      </p:pic>
      <p:sp>
        <p:nvSpPr>
          <p:cNvPr id="12" name="TextBox 11">
            <a:extLst>
              <a:ext uri="{FF2B5EF4-FFF2-40B4-BE49-F238E27FC236}">
                <a16:creationId xmlns:a16="http://schemas.microsoft.com/office/drawing/2014/main" id="{C118B12D-D694-BFE3-1525-A0CE7AEAFE24}"/>
              </a:ext>
            </a:extLst>
          </p:cNvPr>
          <p:cNvSpPr txBox="1"/>
          <p:nvPr/>
        </p:nvSpPr>
        <p:spPr>
          <a:xfrm>
            <a:off x="9690801" y="3435230"/>
            <a:ext cx="898367" cy="21544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800" dirty="0">
                <a:latin typeface="Book Antiqua" panose="02040602050305030304" pitchFamily="18" charset="0"/>
              </a:rPr>
              <a:t>Summarization</a:t>
            </a:r>
          </a:p>
        </p:txBody>
      </p:sp>
      <p:graphicFrame>
        <p:nvGraphicFramePr>
          <p:cNvPr id="13" name="Diagram 12">
            <a:extLst>
              <a:ext uri="{FF2B5EF4-FFF2-40B4-BE49-F238E27FC236}">
                <a16:creationId xmlns:a16="http://schemas.microsoft.com/office/drawing/2014/main" id="{CE6BB874-23FF-8302-322F-E2DDF27778AB}"/>
              </a:ext>
            </a:extLst>
          </p:cNvPr>
          <p:cNvGraphicFramePr/>
          <p:nvPr>
            <p:extLst>
              <p:ext uri="{D42A27DB-BD31-4B8C-83A1-F6EECF244321}">
                <p14:modId xmlns:p14="http://schemas.microsoft.com/office/powerpoint/2010/main" val="4093990758"/>
              </p:ext>
            </p:extLst>
          </p:nvPr>
        </p:nvGraphicFramePr>
        <p:xfrm>
          <a:off x="325797" y="3867467"/>
          <a:ext cx="7668851" cy="561126"/>
        </p:xfrm>
        <a:graphic>
          <a:graphicData uri="http://schemas.openxmlformats.org/drawingml/2006/diagram">
            <dgm:relIds xmlns:dgm="http://schemas.openxmlformats.org/drawingml/2006/diagram" xmlns:r="http://schemas.openxmlformats.org/officeDocument/2006/relationships" r:dm="rId22" r:lo="rId23" r:qs="rId24" r:cs="rId25"/>
          </a:graphicData>
        </a:graphic>
      </p:graphicFrame>
      <p:sp>
        <p:nvSpPr>
          <p:cNvPr id="16" name="Date Placeholder 3">
            <a:extLst>
              <a:ext uri="{FF2B5EF4-FFF2-40B4-BE49-F238E27FC236}">
                <a16:creationId xmlns:a16="http://schemas.microsoft.com/office/drawing/2014/main" id="{0D56F438-A5FF-1B87-EE26-D33A171630F1}"/>
              </a:ext>
            </a:extLst>
          </p:cNvPr>
          <p:cNvSpPr txBox="1">
            <a:spLocks/>
          </p:cNvSpPr>
          <p:nvPr/>
        </p:nvSpPr>
        <p:spPr bwMode="auto">
          <a:xfrm>
            <a:off x="5807968" y="5949280"/>
            <a:ext cx="5883441" cy="56545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defPPr>
              <a:defRPr lang="de-DE"/>
            </a:defPPr>
            <a:lvl1pPr marL="0" marR="0" indent="0" algn="r" defTabSz="914400" rtl="0" eaLnBrk="0" fontAlgn="base" latinLnBrk="0" hangingPunct="0">
              <a:lnSpc>
                <a:spcPct val="100000"/>
              </a:lnSpc>
              <a:spcBef>
                <a:spcPct val="0"/>
              </a:spcBef>
              <a:spcAft>
                <a:spcPct val="0"/>
              </a:spcAft>
              <a:buClrTx/>
              <a:buSzTx/>
              <a:buFontTx/>
              <a:buNone/>
              <a:tabLst/>
              <a:defRPr sz="800" kern="1200">
                <a:solidFill>
                  <a:schemeClr val="bg1">
                    <a:lumMod val="50000"/>
                  </a:schemeClr>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en-IN" dirty="0">
                <a:effectLst/>
                <a:hlinkClick r:id="rId27"/>
              </a:rPr>
              <a:t>https://medium.com/@abstractive-health/extractive-vs-abstractive-summarization-in-healthcare-bfe7424eb586</a:t>
            </a:r>
            <a:endParaRPr lang="en-IN" dirty="0">
              <a:effectLst/>
            </a:endParaRPr>
          </a:p>
          <a:p>
            <a:pPr>
              <a:defRPr/>
            </a:pPr>
            <a:r>
              <a:rPr lang="en-IN" dirty="0"/>
              <a:t>Yu, T., Liu, Z., &amp; Fung, P. (2021). </a:t>
            </a:r>
            <a:r>
              <a:rPr lang="en-IN" dirty="0" err="1"/>
              <a:t>AdaptSum</a:t>
            </a:r>
            <a:r>
              <a:rPr lang="en-IN" dirty="0"/>
              <a:t>: Towards Low-Resource </a:t>
            </a:r>
          </a:p>
          <a:p>
            <a:pPr>
              <a:defRPr/>
            </a:pPr>
            <a:r>
              <a:rPr lang="en-IN" dirty="0"/>
              <a:t>Domain Adaptation for Abstractive Summarization. </a:t>
            </a:r>
            <a:r>
              <a:rPr lang="en-IN" i="1" dirty="0" err="1"/>
              <a:t>ArXiv</a:t>
            </a:r>
            <a:r>
              <a:rPr lang="en-IN" dirty="0"/>
              <a:t>. /abs/2103.11332</a:t>
            </a:r>
            <a:endParaRPr lang="de-DE" spc="-150" dirty="0">
              <a:latin typeface="Book Antiqua" panose="02040602050305030304" pitchFamily="18" charset="0"/>
            </a:endParaRPr>
          </a:p>
        </p:txBody>
      </p:sp>
    </p:spTree>
    <p:extLst>
      <p:ext uri="{BB962C8B-B14F-4D97-AF65-F5344CB8AC3E}">
        <p14:creationId xmlns:p14="http://schemas.microsoft.com/office/powerpoint/2010/main" val="266754513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Graphic spid="9" grpId="0">
        <p:bldAsOne/>
      </p:bldGraphic>
      <p:bldGraphic spid="10" grpId="0">
        <p:bldAsOne/>
      </p:bldGraphic>
      <p:bldP spid="12" grpId="0"/>
      <p:bldGraphic spid="13"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0" y="1772816"/>
            <a:ext cx="12192000" cy="648072"/>
          </a:xfrm>
          <a:prstGeom prst="rect">
            <a:avLst/>
          </a:prstGeom>
          <a:solidFill>
            <a:srgbClr val="C5DCF3"/>
          </a:solidFill>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Book Antiqua" panose="02040602050305030304" pitchFamily="18" charset="0"/>
            </a:endParaRPr>
          </a:p>
        </p:txBody>
      </p:sp>
      <p:sp>
        <p:nvSpPr>
          <p:cNvPr id="3" name="Inhaltsplatzhalter 2"/>
          <p:cNvSpPr>
            <a:spLocks noGrp="1"/>
          </p:cNvSpPr>
          <p:nvPr>
            <p:ph idx="1"/>
          </p:nvPr>
        </p:nvSpPr>
        <p:spPr/>
        <p:txBody>
          <a:bodyPr>
            <a:normAutofit/>
          </a:bodyPr>
          <a:lstStyle/>
          <a:p>
            <a:pPr marL="514350" indent="-514350">
              <a:buFont typeface="+mj-lt"/>
              <a:buAutoNum type="arabicPeriod"/>
            </a:pPr>
            <a:r>
              <a:rPr lang="en-US" sz="2400" dirty="0">
                <a:latin typeface="Book Antiqua" panose="02040602050305030304" pitchFamily="18" charset="0"/>
              </a:rPr>
              <a:t>Introduction &amp; Motivation</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Research Questions</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Baseline</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Methodology</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PoC</a:t>
            </a:r>
          </a:p>
          <a:p>
            <a:pPr marL="514350" indent="-514350">
              <a:buFont typeface="+mj-lt"/>
              <a:buAutoNum type="arabicPeriod"/>
            </a:pPr>
            <a:endParaRPr lang="en-US" sz="2400" dirty="0">
              <a:latin typeface="Book Antiqua" panose="02040602050305030304" pitchFamily="18" charset="0"/>
            </a:endParaRPr>
          </a:p>
          <a:p>
            <a:pPr marL="514350" indent="-514350">
              <a:buFont typeface="+mj-lt"/>
              <a:buAutoNum type="arabicPeriod"/>
            </a:pPr>
            <a:r>
              <a:rPr lang="en-US" sz="2400" dirty="0">
                <a:latin typeface="Book Antiqua" panose="02040602050305030304" pitchFamily="18" charset="0"/>
              </a:rPr>
              <a:t>Timeline</a:t>
            </a:r>
          </a:p>
        </p:txBody>
      </p:sp>
      <p:sp>
        <p:nvSpPr>
          <p:cNvPr id="2" name="Titel 1"/>
          <p:cNvSpPr>
            <a:spLocks noGrp="1"/>
          </p:cNvSpPr>
          <p:nvPr>
            <p:ph type="title"/>
          </p:nvPr>
        </p:nvSpPr>
        <p:spPr/>
        <p:txBody>
          <a:bodyPr/>
          <a:lstStyle/>
          <a:p>
            <a:r>
              <a:rPr lang="en-US" sz="2800" dirty="0">
                <a:latin typeface="Book Antiqua" panose="02040602050305030304" pitchFamily="18" charset="0"/>
              </a:rPr>
              <a:t>Outline</a:t>
            </a:r>
          </a:p>
        </p:txBody>
      </p:sp>
      <p:sp>
        <p:nvSpPr>
          <p:cNvPr id="4" name="Datumsplatzhalter 3"/>
          <p:cNvSpPr>
            <a:spLocks noGrp="1"/>
          </p:cNvSpPr>
          <p:nvPr>
            <p:ph type="dt" sz="half" idx="10"/>
          </p:nvPr>
        </p:nvSpPr>
        <p:spPr/>
        <p:txBody>
          <a:bodyPr/>
          <a:lstStyle/>
          <a:p>
            <a:r>
              <a:rPr lang="en-IN">
                <a:latin typeface="Book Antiqua" panose="02040602050305030304" pitchFamily="18" charset="0"/>
              </a:rPr>
              <a:t>© sebis</a:t>
            </a:r>
            <a:endParaRPr lang="de-DE" dirty="0">
              <a:latin typeface="Book Antiqua" panose="02040602050305030304" pitchFamily="18" charset="0"/>
            </a:endParaRPr>
          </a:p>
        </p:txBody>
      </p:sp>
      <p:sp>
        <p:nvSpPr>
          <p:cNvPr id="5" name="Fußzeilenplatzhalter 4"/>
          <p:cNvSpPr>
            <a:spLocks noGrp="1"/>
          </p:cNvSpPr>
          <p:nvPr>
            <p:ph type="ftr" sz="quarter" idx="11"/>
          </p:nvPr>
        </p:nvSpPr>
        <p:spPr/>
        <p:txBody>
          <a:bodyPr/>
          <a:lstStyle/>
          <a:p>
            <a:r>
              <a:rPr lang="en-US">
                <a:latin typeface="Book Antiqua" panose="02040602050305030304" pitchFamily="18" charset="0"/>
              </a:rPr>
              <a:t>20240819 | Mehul Raj Kumawat | Domain Adaptation in LLMs through PEFT</a:t>
            </a:r>
            <a:endParaRPr lang="de-DE" dirty="0">
              <a:latin typeface="Book Antiqua" panose="02040602050305030304" pitchFamily="18" charset="0"/>
            </a:endParaRPr>
          </a:p>
        </p:txBody>
      </p:sp>
      <p:sp>
        <p:nvSpPr>
          <p:cNvPr id="6" name="Foliennummernplatzhalter 5"/>
          <p:cNvSpPr>
            <a:spLocks noGrp="1"/>
          </p:cNvSpPr>
          <p:nvPr>
            <p:ph type="sldNum" sz="quarter" idx="12"/>
          </p:nvPr>
        </p:nvSpPr>
        <p:spPr/>
        <p:txBody>
          <a:bodyPr/>
          <a:lstStyle/>
          <a:p>
            <a:fld id="{05BC9FAB-BDC1-47C0-A8BB-6E12A8205D33}" type="slidenum">
              <a:rPr lang="de-DE" smtClean="0">
                <a:latin typeface="Book Antiqua" panose="02040602050305030304" pitchFamily="18" charset="0"/>
              </a:rPr>
              <a:pPr/>
              <a:t>9</a:t>
            </a:fld>
            <a:endParaRPr lang="de-DE" dirty="0">
              <a:latin typeface="Book Antiqua" panose="02040602050305030304" pitchFamily="18" charset="0"/>
            </a:endParaRPr>
          </a:p>
        </p:txBody>
      </p:sp>
    </p:spTree>
    <p:extLst>
      <p:ext uri="{BB962C8B-B14F-4D97-AF65-F5344CB8AC3E}">
        <p14:creationId xmlns:p14="http://schemas.microsoft.com/office/powerpoint/2010/main" val="461704727"/>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8224&quot;&gt;&lt;version val=&quot;35062&quot;/&gt;&lt;CPresentation id=&quot;1&quot;&gt;&lt;m_precDefaultNumber&gt;&lt;m_yearfmt&gt;&lt;begin val=&quot;0&quot;/&gt;&lt;end val=&quot;4&quot;/&gt;&lt;/m_yearfmt&gt;&lt;/m_precDefaultNumber&gt;&lt;m_precDefaultPercent&gt;&lt;m_yearfmt&gt;&lt;begin val=&quot;0&quot;/&gt;&lt;end val=&quot;4&quot;/&gt;&lt;/m_yearfmt&gt;&lt;/m_precDefaultPercent&gt;&lt;m_precDefaultDate&gt;&lt;m_bNumberIsYear val=&quot;0&quot;/&gt;&lt;m_strFormatTime&gt;%d/%m/%Y&lt;/m_strFormatTime&gt;&lt;m_yearfmt&gt;&lt;begin val=&quot;0&quot;/&gt;&lt;end val=&quot;0&quot;/&gt;&lt;/m_yearfmt&gt;&lt;/m_precDefaultDate&gt;&lt;m_precDefaultDay&gt;&lt;m_bNumberIsYear val=&quot;0&quot;/&gt;&lt;m_strFormatTime&gt;%#d&lt;/m_strFormatTime&gt;&lt;m_yearfmt&gt;&lt;begin val=&quot;0&quot;/&gt;&lt;end val=&quot;4&quot;/&gt;&lt;/m_yearfmt&gt;&lt;/m_precDefaultDay&gt;&lt;m_precDefaultWeek&gt;&lt;m_bNumberIsYear val=&quot;0&quot;/&gt;&lt;m_strFormatTime&gt;%4&lt;/m_strFormatTime&gt;&lt;m_yearfmt&gt;&lt;begin val=&quot;0&quot;/&gt;&lt;end val=&quot;4&quot;/&gt;&lt;/m_yearfmt&gt;&lt;/m_precDefaultWeek&gt;&lt;m_precDefaultMonth&gt;&lt;m_bNumberIsYear val=&quot;0&quot;/&gt;&lt;m_strFormatTime&gt;%1&lt;/m_strFormatTime&gt;&lt;m_yearfmt&gt;&lt;begin val=&quot;0&quot;/&gt;&lt;end val=&quot;4&quot;/&gt;&lt;/m_yearfmt&gt;&lt;/m_precDefaultMonth&gt;&lt;m_precDefaultQuarter&gt;&lt;m_bNumberIsYear val=&quot;0&quot;/&gt;&lt;m_strFormatTime&gt;Q%5&lt;/m_strFormatTime&gt;&lt;m_yearfmt&gt;&lt;begin val=&quot;0&quot;/&gt;&lt;end val=&quot;4&quot;/&gt;&lt;/m_yearfmt&gt;&lt;/m_precDefaultQuarter&gt;&lt;m_precDefaultYear&gt;&lt;m_bNumberIsYear val=&quot;0&quot;/&gt;&lt;m_strFormatTime&gt;%Y&lt;/m_strFormatTime&gt;&lt;m_yearfmt&gt;&lt;begin val=&quot;0&quot;/&gt;&lt;end val=&quot;0&quot;/&gt;&lt;/m_yearfmt&gt;&lt;/m_precDefaultYear&gt;&lt;m_precDefaultFYDay&gt;&lt;m_yearfmt&gt;&lt;begin val=&quot;0&quot;/&gt;&lt;end val=&quot;4&quot;/&gt;&lt;/m_yearfmt&gt;&lt;/m_precDefaultFYDay&gt;&lt;m_precDefaultFYWeek&gt;&lt;m_yearfmt&gt;&lt;begin val=&quot;0&quot;/&gt;&lt;end val=&quot;4&quot;/&gt;&lt;/m_yearfmt&gt;&lt;/m_precDefaultFYWeek&gt;&lt;m_precDefaultFYMonth&gt;&lt;m_yearfmt&gt;&lt;begin val=&quot;0&quot;/&gt;&lt;end val=&quot;4&quot;/&gt;&lt;/m_yearfmt&gt;&lt;/m_precDefaultFYMonth&gt;&lt;m_precDefaultFYQuarter&gt;&lt;m_yearfmt&gt;&lt;begin val=&quot;0&quot;/&gt;&lt;end val=&quot;4&quot;/&gt;&lt;/m_yearfmt&gt;&lt;/m_precDefaultFYQuarter&gt;&lt;m_precDefaultFYYear&gt;&lt;m_yearfmt&gt;&lt;begin val=&quot;0&quot;/&gt;&lt;end val=&quot;4&quot;/&gt;&lt;/m_yearfmt&gt;&lt;/m_precDefaultFYYear&gt;&lt;m_mruColor&gt;&lt;m_vecMRU length=&quot;3&quot;&gt;&lt;elem m_fUsage=&quot;1.00000000000000000000E+00&quot;&gt;&lt;m_msothmcolidx val=&quot;0&quot;/&gt;&lt;m_rgb r=&quot;31&quot; g=&quot;E3&quot; b=&quot;5A&quot;/&gt;&lt;/elem&gt;&lt;elem m_fUsage=&quot;9.00000000000000022204E-01&quot;&gt;&lt;m_msothmcolidx val=&quot;0&quot;/&gt;&lt;m_rgb r=&quot;DD&quot; g=&quot;A4&quot; b=&quot;3F&quot;/&gt;&lt;/elem&gt;&lt;elem m_fUsage=&quot;8.10000000000000053291E-01&quot;&gt;&lt;m_msothmcolidx val=&quot;0&quot;/&gt;&lt;m_rgb r=&quot;DD&quot; g=&quot;B9&quot; b=&quot;3F&quot;/&gt;&lt;/elem&gt;&lt;/m_vecMRU&gt;&lt;/m_mruColor&gt;&lt;m_eweekdayFirstOfWeek val=&quot;2&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Slides sebis 2013 2">
  <a:themeElements>
    <a:clrScheme name="Benutzerdefiniert 2">
      <a:dk1>
        <a:srgbClr val="000000"/>
      </a:dk1>
      <a:lt1>
        <a:srgbClr val="FFFFFF"/>
      </a:lt1>
      <a:dk2>
        <a:srgbClr val="002143"/>
      </a:dk2>
      <a:lt2>
        <a:srgbClr val="EEECE1"/>
      </a:lt2>
      <a:accent1>
        <a:srgbClr val="91A02F"/>
      </a:accent1>
      <a:accent2>
        <a:srgbClr val="E37C4D"/>
      </a:accent2>
      <a:accent3>
        <a:srgbClr val="DAD7CB"/>
      </a:accent3>
      <a:accent4>
        <a:srgbClr val="003359"/>
      </a:accent4>
      <a:accent5>
        <a:srgbClr val="0073CF"/>
      </a:accent5>
      <a:accent6>
        <a:srgbClr val="98C6EA"/>
      </a:accent6>
      <a:hlink>
        <a:srgbClr val="64A0C8"/>
      </a:hlink>
      <a:folHlink>
        <a:srgbClr val="64A0C8"/>
      </a:folHlink>
    </a:clrScheme>
    <a:fontScheme name="Larissa Klassisch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marL="0" marR="0" indent="0" algn="ctr" defTabSz="914400" rtl="0" eaLnBrk="0" fontAlgn="base" latinLnBrk="0" hangingPunct="0">
          <a:lnSpc>
            <a:spcPct val="100000"/>
          </a:lnSpc>
          <a:spcBef>
            <a:spcPct val="0"/>
          </a:spcBef>
          <a:spcAft>
            <a:spcPct val="0"/>
          </a:spcAft>
          <a:buClrTx/>
          <a:buSzTx/>
          <a:buFontTx/>
          <a:buNone/>
          <a:tabLst/>
          <a:defRPr dirty="0" smtClean="0">
            <a:solidFill>
              <a:schemeClr val="tx1"/>
            </a:solidFill>
            <a:cs typeface="Arial" pitchFamily="34" charset="0"/>
          </a:defRPr>
        </a:defPPr>
      </a:lstStyle>
      <a:style>
        <a:lnRef idx="1">
          <a:schemeClr val="accent3"/>
        </a:lnRef>
        <a:fillRef idx="2">
          <a:schemeClr val="accent3"/>
        </a:fillRef>
        <a:effectRef idx="1">
          <a:schemeClr val="accent3"/>
        </a:effectRef>
        <a:fontRef idx="minor">
          <a:schemeClr val="dk1"/>
        </a:fontRef>
      </a:style>
    </a:spDef>
    <a:lnDef>
      <a:spPr bwMode="auto">
        <a:ln>
          <a:headEnd type="none" w="med" len="med"/>
          <a:tailEnd type="arrow"/>
        </a:ln>
      </a:spPr>
      <a:bodyPr/>
      <a:lstStyle/>
      <a:style>
        <a:lnRef idx="3">
          <a:schemeClr val="dk1"/>
        </a:lnRef>
        <a:fillRef idx="0">
          <a:schemeClr val="dk1"/>
        </a:fillRef>
        <a:effectRef idx="2">
          <a:schemeClr val="dk1"/>
        </a:effectRef>
        <a:fontRef idx="minor">
          <a:schemeClr val="tx1"/>
        </a:fontRef>
      </a:style>
    </a:lnDef>
    <a:txDef>
      <a:spPr>
        <a:noFill/>
        <a:ln>
          <a:noFill/>
        </a:ln>
      </a:spPr>
      <a:bodyPr wrap="none" rtlCol="0">
        <a:spAutoFit/>
      </a:bodyPr>
      <a:lstStyle>
        <a:defPPr>
          <a:defRPr dirty="0" smtClean="0">
            <a:latin typeface="Arial" pitchFamily="34" charset="0"/>
          </a:defRPr>
        </a:defPPr>
      </a:lstStyle>
      <a:style>
        <a:lnRef idx="2">
          <a:schemeClr val="accent3"/>
        </a:lnRef>
        <a:fillRef idx="1">
          <a:schemeClr val="lt1"/>
        </a:fillRef>
        <a:effectRef idx="0">
          <a:schemeClr val="accent3"/>
        </a:effectRef>
        <a:fontRef idx="minor">
          <a:schemeClr val="dk1"/>
        </a:fontRef>
      </a: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221117 Matthes Sebis Slide Template.potx" id="{D724EFF0-4EB2-48F6-87FB-7D36C85BDC7A}" vid="{9A462AD5-5582-43BE-A858-F49B2CF98D86}"/>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itel 2">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 id="{71F9E29F-9B65-4C06-A32E-848D689232B9}" vid="{008B5212-AD15-4DA8-AB6C-182350FFA4EA}"/>
    </a:ext>
  </a:extLst>
</a:theme>
</file>

<file path=ppt/theme/theme4.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_rels/webextension2.xml.rels><?xml version="1.0" encoding="UTF-8" standalone="yes"?>
<Relationships xmlns="http://schemas.openxmlformats.org/package/2006/relationships"><Relationship Id="rId1" Type="http://schemas.openxmlformats.org/officeDocument/2006/relationships/image" Target="../media/image28.png"/></Relationships>
</file>

<file path=ppt/webextensions/taskpanes.xml><?xml version="1.0" encoding="utf-8"?>
<wetp:taskpanes xmlns:wetp="http://schemas.microsoft.com/office/webextensions/taskpanes/2010/11">
  <wetp:taskpane dockstate="right" visibility="0" width="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C16C8870-0448-B64D-A6B0-2C0DB3952010}">
  <we:reference id="wa200006237" version="1.0.0.1" store="en-GB" storeType="OMEX"/>
  <we:alternateReferences>
    <we:reference id="wa200006237" version="1.0.0.1" store="WA200006237" storeType="OMEX"/>
  </we:alternateReferences>
  <we:properties/>
  <we:bindings/>
  <we:snapshot xmlns:r="http://schemas.openxmlformats.org/officeDocument/2006/relationships"/>
</we:webextension>
</file>

<file path=ppt/webextensions/webextension2.xml><?xml version="1.0" encoding="utf-8"?>
<we:webextension xmlns:we="http://schemas.microsoft.com/office/webextensions/webextension/2010/11" id="{176A7192-6B6B-8F46-9508-A11C5D16DBDE}">
  <we:reference id="wa200004643" version="1.0.0.3" store="de-DE" storeType="OMEX"/>
  <we:alternateReferences>
    <we:reference id="wa200004643" version="1.0.0.3" store="wa200004643" storeType="OMEX"/>
  </we:alternateReferences>
  <we:properties>
    <we:property name="DISPLAY_OPTIONS" value="&quot;{\&quot;rowHeight\&quot;:40,\&quot;showLeftGrid\&quot;:true,\&quot;leftGridWidth\&quot;:176,\&quot;showTaskCompletionAsPercentage\&quot;:false,\&quot;showExactDatesOfTasks\&quot;:false,\&quot;hideTodayLine\&quot;:false,\&quot;hideTaskBarLabel\&quot;:false,\&quot;hideResourcesInLeftGrid\&quot;:false,\&quot;viewStartDate\&quot;:1717192800000,\&quot;viewEndDate\&quot;:1729495686957,\&quot;filterResources\&quot;:[],\&quot;weekDisplay\&quot;:0,\&quot;timescaleShowDays\&quot;:false,\&quot;timescaleShowWeeks\&quot;:false,\&quot;timescaleShowMonths\&quot;:false,\&quot;timescaleShowQuarters\&quot;:false,\&quot;timescaleShowYears\&quot;:false}&quot;"/>
    <we:property name="LOCAL_PROJECTPLAN_TIMESTAMP" value="1721392598127"/>
    <we:property name="PROJECTPLAN_DATA" value="&quot;{\&quot;data\&quot;:[{\&quot;id\&quot;:1663158638526,\&quot;start_date\&quot;:\&quot;2024-06-10 00:00\&quot;,\&quot;text\&quot;:\&quot;Litreature Review\&quot;,\&quot;duration\&quot;:52,\&quot;end_date\&quot;:\&quot;2024-07-31 23:00\&quot;,\&quot;progress\&quot;:0.75,\&quot;parent\&quot;:0,\&quot;color\&quot;:\&quot;#ACA999\&quot;,\&quot;type\&quot;:\&quot;task\&quot;,\&quot;rollup\&quot;:true,\&quot;target\&quot;:1663158638488,\&quot;open\&quot;:true,\&quot;unscheduled\&quot;:false,\&quot;render\&quot;:\&quot;\&quot;,\&quot;constraint_type\&quot;:\&quot;asap\&quot;,\&quot;resource\&quot;:[],\&quot;state\&quot;:\&quot;progress\&quot;,\&quot;row_height\&quot;:0},{\&quot;id\&quot;:1663158638506,\&quot;start_date\&quot;:\&quot;2024-07-10 00:00\&quot;,\&quot;text\&quot;:\&quot;Proof of Concept\&quot;,\&quot;duration\&quot;:17,\&quot;end_date\&quot;:\&quot;2024-07-26 23:00\&quot;,\&quot;progress\&quot;:0.25,\&quot;state\&quot;:\&quot;progress\&quot;,\&quot;parent\&quot;:0,\&quot;color\&quot;:\&quot;#C13F26\&quot;,\&quot;type\&quot;:\&quot;task\&quot;,\&quot;rollup\&quot;:true,\&quot;open\&quot;:false,\&quot;target\&quot;:1663158638508,\&quot;render\&quot;:\&quot;\&quot;,\&quot;constraint_type\&quot;:\&quot;asap\&quot;,\&quot;resource\&quot;:[],\&quot;row_height\&quot;:0},{\&quot;description\&quot;:\&quot;\&quot;,\&quot;unscheduled\&quot;:false,\&quot;render\&quot;:\&quot;\&quot;,\&quot;parent\&quot;:1663158638506,\&quot;text\&quot;:\&quot;Selecting LLM - LLaMA3 or Mistral\&quot;,\&quot;id\&quot;:1721002815080,\&quot;start_date\&quot;:\&quot;2024-07-10 00:00\&quot;,\&quot;duration\&quot;:7,\&quot;constraint_type\&quot;:\&quot;asap\&quot;,\&quot;end_date\&quot;:\&quot;2024-07-16 23:00\&quot;,\&quot;progress\&quot;:0.5,\&quot;color\&quot;:\&quot;#C13F26\&quot;,\&quot;type\&quot;:\&quot;task\&quot;,\&quot;rollup\&quot;:true,\&quot;resource\&quot;:[],\&quot;state\&quot;:\&quot;progress\&quot;,\&quot;row_height\&quot;:0,\&quot;open\&quot;:false},{\&quot;description\&quot;:\&quot;\&quot;,\&quot;unscheduled\&quot;:false,\&quot;render\&quot;:\&quot;\&quot;,\&quot;parent\&quot;:\&quot;1663158638506\&quot;,\&quot;text\&quot;:\&quot;Testing AdapterFusion with Pubmed and Arrive\&quot;,\&quot;id\&quot;:1721002815082,\&quot;start_date\&quot;:\&quot;2024-07-10 00:00\&quot;,\&quot;duration\&quot;:14,\&quot;constraint_type\&quot;:\&quot;asap\&quot;,\&quot;end_date\&quot;:\&quot;2024-07-23 23:00\&quot;,\&quot;progress\&quot;:0,\&quot;color\&quot;:\&quot;#C13F26\&quot;,\&quot;type\&quot;:\&quot;task\&quot;,\&quot;rollup\&quot;:true,\&quot;resource\&quot;:[],\&quot;state\&quot;:\&quot;delay\&quot;,\&quot;row_height\&quot;:0,\&quot;open\&quot;:false},{\&quot;id\&quot;:1663158638512,\&quot;start_date\&quot;:\&quot;2024-07-25 00:00\&quot;,\&quot;text\&quot;:\&quot;Thesis Registration\&quot;,\&quot;duration\&quot;:1,\&quot;end_date\&quot;:\&quot;2024-07-25 23:59\&quot;,\&quot;progress\&quot;:0,\&quot;parent\&quot;:0,\&quot;color\&quot;:\&quot;#883EC0\&quot;,\&quot;type\&quot;:\&quot;marker\&quot;,\&quot;rollup\&quot;:true,\&quot;unscheduled\&quot;:true,\&quot;row_height\&quot;:1,\&quot;open\&quot;:true,\&quot;render\&quot;:\&quot;\&quot;,\&quot;constraint_type\&quot;:\&quot;asap\&quot;,\&quot;resource\&quot;:[]},{\&quot;start_date\&quot;:\&quot;2024-07-20 22:00\&quot;,\&quot;end_date\&quot;:\&quot;2024-09-18 23:00\&quot;,\&quot;text\&quot;:\&quot;Pipeline Implementation\&quot;,\&quot;progress\&quot;:0,\&quot;parent\&quot;:0,\&quot;color\&quot;:\&quot;#C50D53\&quot;,\&quot;type\&quot;:\&quot;task\&quot;,\&quot;id\&quot;:1663163068716,\&quot;duration\&quot;:60,\&quot;open\&quot;:true,\&quot;render\&quot;:\&quot;\&quot;,\&quot;target\&quot;:\&quot;next:1663158638506\&quot;,\&quot;constraint_type\&quot;:\&quot;asap\&quot;,\&quot;resource\&quot;:[],\&quot;row_height\&quot;:0},{\&quot;id\&quot;:1663163068729,\&quot;start_date\&quot;:\&quot;2024-09-01 00:00\&quot;,\&quot;text\&quot;:\&quot;Evaluation of Models and Datasets\&quot;,\&quot;duration\&quot;:76,\&quot;end_date\&quot;:\&quot;2024-11-15 23:00\&quot;,\&quot;progress\&quot;:0,\&quot;parent\&quot;:0,\&quot;color\&quot;:\&quot;#26C1A9\&quot;,\&quot;type\&quot;:\&quot;task\&quot;,\&quot;rollup\&quot;:true,\&quot;open\&quot;:true,\&quot;target\&quot;:\&quot;next:1663163068716\&quot;,\&quot;render\&quot;:\&quot;\&quot;,\&quot;constraint_type\&quot;:\&quot;asap\&quot;,\&quot;resource\&quot;:[],\&quot;row_height\&quot;:0},{\&quot;description\&quot;:\&quot;\&quot;,\&quot;unscheduled\&quot;:false,\&quot;render\&quot;:\&quot;\&quot;,\&quot;id\&quot;:1721002815086,\&quot;start_date\&quot;:\&quot;2024-08-19 00:00\&quot;,\&quot;text\&quot;:\&quot;Thesis Writing\&quot;,\&quot;duration\&quot;:124,\&quot;constraint_type\&quot;:\&quot;asap\&quot;,\&quot;end_date\&quot;:\&quot;2024-12-20 23:00\&quot;,\&quot;progress\&quot;:0,\&quot;parent\&quot;:0,\&quot;color\&quot;:\&quot;#1496E1\&quot;,\&quot;type\&quot;:\&quot;task\&quot;,\&quot;rollup\&quot;:true,\&quot;resource\&quot;:[],\&quot;row_height\&quot;:0,\&quot;open\&quot;:false}],\&quot;links\&quot;:[{\&quot;source\&quot;:\&quot;1663158638506\&quot;,\&quot;target\&quot;:\&quot;1663163068716\&quot;,\&quot;type\&quot;:\&quot;0\&quot;,\&quot;id\&quot;:1663584887969}]}&quot;"/>
    <we:property name="VIEW_END" value="1729495686957"/>
    <we:property name="VIEW_START" value="1717192800000"/>
  </we:properties>
  <we:bindings/>
  <we:snapshot xmlns:r="http://schemas.openxmlformats.org/officeDocument/2006/relationships" r:embed="rId1"/>
</we:webextension>
</file>

<file path=docProps/app.xml><?xml version="1.0" encoding="utf-8"?>
<Properties xmlns="http://schemas.openxmlformats.org/officeDocument/2006/extended-properties" xmlns:vt="http://schemas.openxmlformats.org/officeDocument/2006/docPropsVTypes">
  <Template/>
  <TotalTime>26559</TotalTime>
  <Words>4536</Words>
  <Application>Microsoft Macintosh PowerPoint</Application>
  <PresentationFormat>Widescreen</PresentationFormat>
  <Paragraphs>825</Paragraphs>
  <Slides>32</Slides>
  <Notes>32</Notes>
  <HiddenSlides>7</HiddenSlides>
  <MMClips>0</MMClips>
  <ScaleCrop>false</ScaleCrop>
  <HeadingPairs>
    <vt:vector size="8" baseType="variant">
      <vt:variant>
        <vt:lpstr>Fonts Used</vt:lpstr>
      </vt:variant>
      <vt:variant>
        <vt:i4>14</vt:i4>
      </vt:variant>
      <vt:variant>
        <vt:lpstr>Theme</vt:lpstr>
      </vt:variant>
      <vt:variant>
        <vt:i4>3</vt:i4>
      </vt:variant>
      <vt:variant>
        <vt:lpstr>Embedded OLE Servers</vt:lpstr>
      </vt:variant>
      <vt:variant>
        <vt:i4>1</vt:i4>
      </vt:variant>
      <vt:variant>
        <vt:lpstr>Slide Titles</vt:lpstr>
      </vt:variant>
      <vt:variant>
        <vt:i4>32</vt:i4>
      </vt:variant>
    </vt:vector>
  </HeadingPairs>
  <TitlesOfParts>
    <vt:vector size="50" baseType="lpstr">
      <vt:lpstr>Arial Unicode MS</vt:lpstr>
      <vt:lpstr>Arial</vt:lpstr>
      <vt:lpstr>Book Antiqua</vt:lpstr>
      <vt:lpstr>Calibri</vt:lpstr>
      <vt:lpstr>Calibri Light</vt:lpstr>
      <vt:lpstr>Georgia</vt:lpstr>
      <vt:lpstr>Google Sans</vt:lpstr>
      <vt:lpstr>Helvetica Neue</vt:lpstr>
      <vt:lpstr>Lucida Grande</vt:lpstr>
      <vt:lpstr>Raleway</vt:lpstr>
      <vt:lpstr>Symbol</vt:lpstr>
      <vt:lpstr>TUM Neue Helvetica 75 Bold</vt:lpstr>
      <vt:lpstr>var(--headings-font-family)</vt:lpstr>
      <vt:lpstr>Wingdings</vt:lpstr>
      <vt:lpstr>Slides sebis 2013 2</vt:lpstr>
      <vt:lpstr>Office</vt:lpstr>
      <vt:lpstr>Titel 2</vt:lpstr>
      <vt:lpstr>think-cell Slide</vt:lpstr>
      <vt:lpstr>Adaptive Minds: Enhancing Domain Versatility of LLMs through Parameter-Efficient Fine-Tuning </vt:lpstr>
      <vt:lpstr>Outline</vt:lpstr>
      <vt:lpstr>Introduction: LLMs</vt:lpstr>
      <vt:lpstr>Introduction: Challenges</vt:lpstr>
      <vt:lpstr>Introduction: Domain Adaptation</vt:lpstr>
      <vt:lpstr>Introduction: Adapting Domains</vt:lpstr>
      <vt:lpstr>Introduction: PEFTs</vt:lpstr>
      <vt:lpstr>Motivation</vt:lpstr>
      <vt:lpstr>Outline</vt:lpstr>
      <vt:lpstr>Research Questions</vt:lpstr>
      <vt:lpstr>Outline</vt:lpstr>
      <vt:lpstr>Baseline: Two-shot Learning</vt:lpstr>
      <vt:lpstr>Outline</vt:lpstr>
      <vt:lpstr>Methodology</vt:lpstr>
      <vt:lpstr>Methodology - Dataset</vt:lpstr>
      <vt:lpstr>Methodology: LLM</vt:lpstr>
      <vt:lpstr>Methodology: LLM</vt:lpstr>
      <vt:lpstr>Methodology: PEFT</vt:lpstr>
      <vt:lpstr>Methodology: PEFT</vt:lpstr>
      <vt:lpstr>Methodology: Evaluation Metrics</vt:lpstr>
      <vt:lpstr>Outline</vt:lpstr>
      <vt:lpstr>PoC: Results</vt:lpstr>
      <vt:lpstr>Outline</vt:lpstr>
      <vt:lpstr>Timeline</vt:lpstr>
      <vt:lpstr>PowerPoint Presentation</vt:lpstr>
      <vt:lpstr>Methodology 1</vt:lpstr>
      <vt:lpstr>Introduction – Transfer learning</vt:lpstr>
      <vt:lpstr>Methodology – Improve this</vt:lpstr>
      <vt:lpstr>PowerPoint Presentation</vt:lpstr>
      <vt:lpstr>Introduction – Domain Adaptation</vt:lpstr>
      <vt:lpstr>Stick to the good sebis traditions</vt:lpstr>
      <vt:lpstr>Use the sebis visual language  (shapes, fonts, colors, sizes)</vt:lpstr>
    </vt:vector>
  </TitlesOfParts>
  <Manager/>
  <Company>TUM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Meisenbacher, Stephen</dc:creator>
  <dc:description>Copyright sebis</dc:description>
  <cp:lastModifiedBy>Mehul Kumawat</cp:lastModifiedBy>
  <cp:revision>139</cp:revision>
  <dcterms:created xsi:type="dcterms:W3CDTF">2022-11-21T08:34:20Z</dcterms:created>
  <dcterms:modified xsi:type="dcterms:W3CDTF">2024-08-19T10:17:38Z</dcterms:modified>
</cp:coreProperties>
</file>